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notesSlides/notesSlide10.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11.xml" ContentType="application/vnd.openxmlformats-officedocument.presentationml.notesSlide+xml"/>
  <Override PartName="/ppt/tags/tag4.xml" ContentType="application/vnd.openxmlformats-officedocument.presentationml.tags+xml"/>
  <Override PartName="/ppt/notesSlides/notesSlide12.xml" ContentType="application/vnd.openxmlformats-officedocument.presentationml.notesSlide+xml"/>
  <Override PartName="/ppt/tags/tag5.xml" ContentType="application/vnd.openxmlformats-officedocument.presentationml.tags+xml"/>
  <Override PartName="/ppt/notesSlides/notesSlide13.xml" ContentType="application/vnd.openxmlformats-officedocument.presentationml.notesSlide+xml"/>
  <Override PartName="/ppt/tags/tag6.xml" ContentType="application/vnd.openxmlformats-officedocument.presentationml.tags+xml"/>
  <Override PartName="/ppt/notesSlides/notesSlide14.xml" ContentType="application/vnd.openxmlformats-officedocument.presentationml.notesSlide+xml"/>
  <Override PartName="/ppt/tags/tag7.xml" ContentType="application/vnd.openxmlformats-officedocument.presentationml.tags+xml"/>
  <Override PartName="/ppt/notesSlides/notesSlide15.xml" ContentType="application/vnd.openxmlformats-officedocument.presentationml.notesSlide+xml"/>
  <Override PartName="/ppt/tags/tag8.xml" ContentType="application/vnd.openxmlformats-officedocument.presentationml.tags+xml"/>
  <Override PartName="/ppt/notesSlides/notesSlide16.xml" ContentType="application/vnd.openxmlformats-officedocument.presentationml.notesSlide+xml"/>
  <Override PartName="/ppt/tags/tag9.xml" ContentType="application/vnd.openxmlformats-officedocument.presentationml.tags+xml"/>
  <Override PartName="/ppt/notesSlides/notesSlide17.xml" ContentType="application/vnd.openxmlformats-officedocument.presentationml.notesSlide+xml"/>
  <Override PartName="/ppt/tags/tag10.xml" ContentType="application/vnd.openxmlformats-officedocument.presentationml.tags+xml"/>
  <Override PartName="/ppt/notesSlides/notesSlide18.xml" ContentType="application/vnd.openxmlformats-officedocument.presentationml.notesSlide+xml"/>
  <Override PartName="/ppt/tags/tag11.xml" ContentType="application/vnd.openxmlformats-officedocument.presentationml.tags+xml"/>
  <Override PartName="/ppt/notesSlides/notesSlide19.xml" ContentType="application/vnd.openxmlformats-officedocument.presentationml.notesSlide+xml"/>
  <Override PartName="/ppt/tags/tag12.xml" ContentType="application/vnd.openxmlformats-officedocument.presentationml.tags+xml"/>
  <Override PartName="/ppt/notesSlides/notesSlide20.xml" ContentType="application/vnd.openxmlformats-officedocument.presentationml.notesSlide+xml"/>
  <Override PartName="/ppt/tags/tag13.xml" ContentType="application/vnd.openxmlformats-officedocument.presentationml.tags+xml"/>
  <Override PartName="/ppt/notesSlides/notesSlide21.xml" ContentType="application/vnd.openxmlformats-officedocument.presentationml.notesSlide+xml"/>
  <Override PartName="/ppt/tags/tag14.xml" ContentType="application/vnd.openxmlformats-officedocument.presentationml.tags+xml"/>
  <Override PartName="/ppt/notesSlides/notesSlide22.xml" ContentType="application/vnd.openxmlformats-officedocument.presentationml.notesSlide+xml"/>
  <Override PartName="/ppt/tags/tag15.xml" ContentType="application/vnd.openxmlformats-officedocument.presentationml.tags+xml"/>
  <Override PartName="/ppt/notesSlides/notesSlide23.xml" ContentType="application/vnd.openxmlformats-officedocument.presentationml.notesSlide+xml"/>
  <Override PartName="/ppt/tags/tag16.xml" ContentType="application/vnd.openxmlformats-officedocument.presentationml.tags+xml"/>
  <Override PartName="/ppt/notesSlides/notesSlide24.xml" ContentType="application/vnd.openxmlformats-officedocument.presentationml.notesSlide+xml"/>
  <Override PartName="/ppt/tags/tag17.xml" ContentType="application/vnd.openxmlformats-officedocument.presentationml.tags+xml"/>
  <Override PartName="/ppt/notesSlides/notesSlide25.xml" ContentType="application/vnd.openxmlformats-officedocument.presentationml.notesSlide+xml"/>
  <Override PartName="/ppt/tags/tag18.xml" ContentType="application/vnd.openxmlformats-officedocument.presentationml.tags+xml"/>
  <Override PartName="/ppt/notesSlides/notesSlide26.xml" ContentType="application/vnd.openxmlformats-officedocument.presentationml.notesSlide+xml"/>
  <Override PartName="/ppt/tags/tag19.xml" ContentType="application/vnd.openxmlformats-officedocument.presentationml.tags+xml"/>
  <Override PartName="/ppt/notesSlides/notesSlide27.xml" ContentType="application/vnd.openxmlformats-officedocument.presentationml.notesSlide+xml"/>
  <Override PartName="/ppt/tags/tag20.xml" ContentType="application/vnd.openxmlformats-officedocument.presentationml.tags+xml"/>
  <Override PartName="/ppt/notesSlides/notesSlide28.xml" ContentType="application/vnd.openxmlformats-officedocument.presentationml.notesSlide+xml"/>
  <Override PartName="/ppt/tags/tag21.xml" ContentType="application/vnd.openxmlformats-officedocument.presentationml.tags+xml"/>
  <Override PartName="/ppt/notesSlides/notesSlide29.xml" ContentType="application/vnd.openxmlformats-officedocument.presentationml.notesSlide+xml"/>
  <Override PartName="/ppt/tags/tag22.xml" ContentType="application/vnd.openxmlformats-officedocument.presentationml.tags+xml"/>
  <Override PartName="/ppt/notesSlides/notesSlide30.xml" ContentType="application/vnd.openxmlformats-officedocument.presentationml.notesSlide+xml"/>
  <Override PartName="/ppt/tags/tag23.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6" r:id="rId4"/>
  </p:sldMasterIdLst>
  <p:notesMasterIdLst>
    <p:notesMasterId r:id="rId66"/>
  </p:notesMasterIdLst>
  <p:handoutMasterIdLst>
    <p:handoutMasterId r:id="rId67"/>
  </p:handoutMasterIdLst>
  <p:sldIdLst>
    <p:sldId id="457" r:id="rId5"/>
    <p:sldId id="385" r:id="rId6"/>
    <p:sldId id="263" r:id="rId7"/>
    <p:sldId id="264" r:id="rId8"/>
    <p:sldId id="265" r:id="rId9"/>
    <p:sldId id="374" r:id="rId10"/>
    <p:sldId id="384" r:id="rId11"/>
    <p:sldId id="391" r:id="rId12"/>
    <p:sldId id="392" r:id="rId13"/>
    <p:sldId id="394" r:id="rId14"/>
    <p:sldId id="393" r:id="rId15"/>
    <p:sldId id="395" r:id="rId16"/>
    <p:sldId id="396" r:id="rId17"/>
    <p:sldId id="398" r:id="rId18"/>
    <p:sldId id="399" r:id="rId19"/>
    <p:sldId id="458" r:id="rId20"/>
    <p:sldId id="303" r:id="rId21"/>
    <p:sldId id="304" r:id="rId22"/>
    <p:sldId id="306" r:id="rId23"/>
    <p:sldId id="284" r:id="rId24"/>
    <p:sldId id="257" r:id="rId25"/>
    <p:sldId id="274" r:id="rId26"/>
    <p:sldId id="285" r:id="rId27"/>
    <p:sldId id="286" r:id="rId28"/>
    <p:sldId id="287" r:id="rId29"/>
    <p:sldId id="307" r:id="rId30"/>
    <p:sldId id="288" r:id="rId31"/>
    <p:sldId id="289" r:id="rId32"/>
    <p:sldId id="290" r:id="rId33"/>
    <p:sldId id="291" r:id="rId34"/>
    <p:sldId id="294" r:id="rId35"/>
    <p:sldId id="404" r:id="rId36"/>
    <p:sldId id="405" r:id="rId37"/>
    <p:sldId id="276" r:id="rId38"/>
    <p:sldId id="406" r:id="rId39"/>
    <p:sldId id="450" r:id="rId40"/>
    <p:sldId id="367" r:id="rId41"/>
    <p:sldId id="451" r:id="rId42"/>
    <p:sldId id="452" r:id="rId43"/>
    <p:sldId id="453" r:id="rId44"/>
    <p:sldId id="454" r:id="rId45"/>
    <p:sldId id="449" r:id="rId46"/>
    <p:sldId id="456" r:id="rId47"/>
    <p:sldId id="436" r:id="rId48"/>
    <p:sldId id="438" r:id="rId49"/>
    <p:sldId id="440" r:id="rId50"/>
    <p:sldId id="441" r:id="rId51"/>
    <p:sldId id="445" r:id="rId52"/>
    <p:sldId id="446" r:id="rId53"/>
    <p:sldId id="442" r:id="rId54"/>
    <p:sldId id="443" r:id="rId55"/>
    <p:sldId id="444" r:id="rId56"/>
    <p:sldId id="448" r:id="rId57"/>
    <p:sldId id="447" r:id="rId58"/>
    <p:sldId id="434" r:id="rId59"/>
    <p:sldId id="455" r:id="rId60"/>
    <p:sldId id="300" r:id="rId61"/>
    <p:sldId id="292" r:id="rId62"/>
    <p:sldId id="293" r:id="rId63"/>
    <p:sldId id="295" r:id="rId64"/>
    <p:sldId id="301" r:id="rId65"/>
  </p:sldIdLst>
  <p:sldSz cx="12192000" cy="6858000"/>
  <p:notesSz cx="6797675" cy="992663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a:srgbClr val="10101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65929A-CED0-448B-9B6D-F19F0D1DAE23}" v="225" dt="2025-05-09T13:10:34.3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33" autoAdjust="0"/>
    <p:restoredTop sz="83721" autoAdjust="0"/>
  </p:normalViewPr>
  <p:slideViewPr>
    <p:cSldViewPr snapToGrid="0">
      <p:cViewPr varScale="1">
        <p:scale>
          <a:sx n="56" d="100"/>
          <a:sy n="56" d="100"/>
        </p:scale>
        <p:origin x="1044" y="78"/>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83" d="100"/>
          <a:sy n="83" d="100"/>
        </p:scale>
        <p:origin x="3940" y="6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liet Harding - SGB" userId="771aee6b-190f-4c19-bf01-76bb39849235" providerId="ADAL" clId="{2765929A-CED0-448B-9B6D-F19F0D1DAE23}"/>
    <pc:docChg chg="undo redo custSel addSld delSld modSld sldOrd">
      <pc:chgData name="Juliet Harding - SGB" userId="771aee6b-190f-4c19-bf01-76bb39849235" providerId="ADAL" clId="{2765929A-CED0-448B-9B6D-F19F0D1DAE23}" dt="2025-05-09T13:30:55.993" v="2264" actId="1076"/>
      <pc:docMkLst>
        <pc:docMk/>
      </pc:docMkLst>
      <pc:sldChg chg="ord">
        <pc:chgData name="Juliet Harding - SGB" userId="771aee6b-190f-4c19-bf01-76bb39849235" providerId="ADAL" clId="{2765929A-CED0-448B-9B6D-F19F0D1DAE23}" dt="2025-05-08T07:58:55.160" v="123"/>
        <pc:sldMkLst>
          <pc:docMk/>
          <pc:sldMk cId="3709712295" sldId="257"/>
        </pc:sldMkLst>
      </pc:sldChg>
      <pc:sldChg chg="add del">
        <pc:chgData name="Juliet Harding - SGB" userId="771aee6b-190f-4c19-bf01-76bb39849235" providerId="ADAL" clId="{2765929A-CED0-448B-9B6D-F19F0D1DAE23}" dt="2025-05-09T07:49:44.527" v="1742" actId="2696"/>
        <pc:sldMkLst>
          <pc:docMk/>
          <pc:sldMk cId="4189531197" sldId="258"/>
        </pc:sldMkLst>
      </pc:sldChg>
      <pc:sldChg chg="addSp delSp modSp add mod">
        <pc:chgData name="Juliet Harding - SGB" userId="771aee6b-190f-4c19-bf01-76bb39849235" providerId="ADAL" clId="{2765929A-CED0-448B-9B6D-F19F0D1DAE23}" dt="2025-05-09T13:09:06.939" v="2206" actId="1076"/>
        <pc:sldMkLst>
          <pc:docMk/>
          <pc:sldMk cId="4208587523" sldId="263"/>
        </pc:sldMkLst>
        <pc:spChg chg="mod">
          <ac:chgData name="Juliet Harding - SGB" userId="771aee6b-190f-4c19-bf01-76bb39849235" providerId="ADAL" clId="{2765929A-CED0-448B-9B6D-F19F0D1DAE23}" dt="2025-05-09T13:06:20.289" v="2181" actId="1076"/>
          <ac:spMkLst>
            <pc:docMk/>
            <pc:sldMk cId="4208587523" sldId="263"/>
            <ac:spMk id="2" creationId="{00000000-0000-0000-0000-000000000000}"/>
          </ac:spMkLst>
        </pc:spChg>
        <pc:picChg chg="add mod">
          <ac:chgData name="Juliet Harding - SGB" userId="771aee6b-190f-4c19-bf01-76bb39849235" providerId="ADAL" clId="{2765929A-CED0-448B-9B6D-F19F0D1DAE23}" dt="2025-05-09T13:08:14.211" v="2201" actId="14100"/>
          <ac:picMkLst>
            <pc:docMk/>
            <pc:sldMk cId="4208587523" sldId="263"/>
            <ac:picMk id="5" creationId="{0A207ED2-66F4-6345-9389-FB3CBEC8953C}"/>
          </ac:picMkLst>
        </pc:picChg>
        <pc:picChg chg="add del">
          <ac:chgData name="Juliet Harding - SGB" userId="771aee6b-190f-4c19-bf01-76bb39849235" providerId="ADAL" clId="{2765929A-CED0-448B-9B6D-F19F0D1DAE23}" dt="2025-05-09T13:08:19.317" v="2202" actId="478"/>
          <ac:picMkLst>
            <pc:docMk/>
            <pc:sldMk cId="4208587523" sldId="263"/>
            <ac:picMk id="6" creationId="{72934369-3D07-298E-BFF8-5FB1CAB34FAE}"/>
          </ac:picMkLst>
        </pc:picChg>
        <pc:picChg chg="add mod">
          <ac:chgData name="Juliet Harding - SGB" userId="771aee6b-190f-4c19-bf01-76bb39849235" providerId="ADAL" clId="{2765929A-CED0-448B-9B6D-F19F0D1DAE23}" dt="2025-05-09T13:09:06.939" v="2206" actId="1076"/>
          <ac:picMkLst>
            <pc:docMk/>
            <pc:sldMk cId="4208587523" sldId="263"/>
            <ac:picMk id="8" creationId="{463370C7-602E-9F62-7BEF-AA505F4425BE}"/>
          </ac:picMkLst>
        </pc:picChg>
        <pc:picChg chg="add del">
          <ac:chgData name="Juliet Harding - SGB" userId="771aee6b-190f-4c19-bf01-76bb39849235" providerId="ADAL" clId="{2765929A-CED0-448B-9B6D-F19F0D1DAE23}" dt="2025-05-09T13:08:06.254" v="2198" actId="478"/>
          <ac:picMkLst>
            <pc:docMk/>
            <pc:sldMk cId="4208587523" sldId="263"/>
            <ac:picMk id="9" creationId="{6F26C227-CF03-8E96-458A-6E3DA7C15C38}"/>
          </ac:picMkLst>
        </pc:picChg>
      </pc:sldChg>
      <pc:sldChg chg="addSp delSp modSp add mod">
        <pc:chgData name="Juliet Harding - SGB" userId="771aee6b-190f-4c19-bf01-76bb39849235" providerId="ADAL" clId="{2765929A-CED0-448B-9B6D-F19F0D1DAE23}" dt="2025-05-09T13:10:18.733" v="2216" actId="1076"/>
        <pc:sldMkLst>
          <pc:docMk/>
          <pc:sldMk cId="1466060169" sldId="264"/>
        </pc:sldMkLst>
        <pc:spChg chg="mod">
          <ac:chgData name="Juliet Harding - SGB" userId="771aee6b-190f-4c19-bf01-76bb39849235" providerId="ADAL" clId="{2765929A-CED0-448B-9B6D-F19F0D1DAE23}" dt="2025-05-09T13:07:05.472" v="2197"/>
          <ac:spMkLst>
            <pc:docMk/>
            <pc:sldMk cId="1466060169" sldId="264"/>
            <ac:spMk id="3" creationId="{00000000-0000-0000-0000-000000000000}"/>
          </ac:spMkLst>
        </pc:spChg>
        <pc:picChg chg="add del">
          <ac:chgData name="Juliet Harding - SGB" userId="771aee6b-190f-4c19-bf01-76bb39849235" providerId="ADAL" clId="{2765929A-CED0-448B-9B6D-F19F0D1DAE23}" dt="2025-05-09T13:09:20.638" v="2212" actId="478"/>
          <ac:picMkLst>
            <pc:docMk/>
            <pc:sldMk cId="1466060169" sldId="264"/>
            <ac:picMk id="5" creationId="{91900095-B0B4-D4E9-3A45-D17C7E490CB5}"/>
          </ac:picMkLst>
        </pc:picChg>
        <pc:picChg chg="add mod">
          <ac:chgData name="Juliet Harding - SGB" userId="771aee6b-190f-4c19-bf01-76bb39849235" providerId="ADAL" clId="{2765929A-CED0-448B-9B6D-F19F0D1DAE23}" dt="2025-05-09T13:09:17.914" v="2211" actId="1076"/>
          <ac:picMkLst>
            <pc:docMk/>
            <pc:sldMk cId="1466060169" sldId="264"/>
            <ac:picMk id="6" creationId="{D0E3E42E-3FC2-ED08-F369-A2B7DB57A3A8}"/>
          </ac:picMkLst>
        </pc:picChg>
        <pc:picChg chg="add del">
          <ac:chgData name="Juliet Harding - SGB" userId="771aee6b-190f-4c19-bf01-76bb39849235" providerId="ADAL" clId="{2765929A-CED0-448B-9B6D-F19F0D1DAE23}" dt="2025-05-09T13:09:10.284" v="2207" actId="478"/>
          <ac:picMkLst>
            <pc:docMk/>
            <pc:sldMk cId="1466060169" sldId="264"/>
            <ac:picMk id="7" creationId="{A3F24E95-C241-9F20-4E59-EFE305A44252}"/>
          </ac:picMkLst>
        </pc:picChg>
        <pc:picChg chg="add mod">
          <ac:chgData name="Juliet Harding - SGB" userId="771aee6b-190f-4c19-bf01-76bb39849235" providerId="ADAL" clId="{2765929A-CED0-448B-9B6D-F19F0D1DAE23}" dt="2025-05-09T13:10:18.733" v="2216" actId="1076"/>
          <ac:picMkLst>
            <pc:docMk/>
            <pc:sldMk cId="1466060169" sldId="264"/>
            <ac:picMk id="9" creationId="{1ED36131-6530-6966-A31E-10DA28A6089F}"/>
          </ac:picMkLst>
        </pc:picChg>
      </pc:sldChg>
      <pc:sldChg chg="addSp delSp modSp add mod">
        <pc:chgData name="Juliet Harding - SGB" userId="771aee6b-190f-4c19-bf01-76bb39849235" providerId="ADAL" clId="{2765929A-CED0-448B-9B6D-F19F0D1DAE23}" dt="2025-05-09T13:11:11.388" v="2224" actId="1076"/>
        <pc:sldMkLst>
          <pc:docMk/>
          <pc:sldMk cId="462980692" sldId="265"/>
        </pc:sldMkLst>
        <pc:spChg chg="mod">
          <ac:chgData name="Juliet Harding - SGB" userId="771aee6b-190f-4c19-bf01-76bb39849235" providerId="ADAL" clId="{2765929A-CED0-448B-9B6D-F19F0D1DAE23}" dt="2025-05-09T13:07:03.567" v="2196"/>
          <ac:spMkLst>
            <pc:docMk/>
            <pc:sldMk cId="462980692" sldId="265"/>
            <ac:spMk id="3" creationId="{00000000-0000-0000-0000-000000000000}"/>
          </ac:spMkLst>
        </pc:spChg>
        <pc:picChg chg="add mod">
          <ac:chgData name="Juliet Harding - SGB" userId="771aee6b-190f-4c19-bf01-76bb39849235" providerId="ADAL" clId="{2765929A-CED0-448B-9B6D-F19F0D1DAE23}" dt="2025-05-09T13:10:36.716" v="2219" actId="1076"/>
          <ac:picMkLst>
            <pc:docMk/>
            <pc:sldMk cId="462980692" sldId="265"/>
            <ac:picMk id="2" creationId="{D7F094A6-551A-EE43-3A0E-18698C49203B}"/>
          </ac:picMkLst>
        </pc:picChg>
        <pc:picChg chg="add mod">
          <ac:chgData name="Juliet Harding - SGB" userId="771aee6b-190f-4c19-bf01-76bb39849235" providerId="ADAL" clId="{2765929A-CED0-448B-9B6D-F19F0D1DAE23}" dt="2025-05-09T13:11:11.388" v="2224" actId="1076"/>
          <ac:picMkLst>
            <pc:docMk/>
            <pc:sldMk cId="462980692" sldId="265"/>
            <ac:picMk id="6" creationId="{422DD184-DF17-436C-1CBE-E1BD47B75F75}"/>
          </ac:picMkLst>
        </pc:picChg>
        <pc:picChg chg="add del">
          <ac:chgData name="Juliet Harding - SGB" userId="771aee6b-190f-4c19-bf01-76bb39849235" providerId="ADAL" clId="{2765929A-CED0-448B-9B6D-F19F0D1DAE23}" dt="2025-05-09T13:10:38.950" v="2220" actId="478"/>
          <ac:picMkLst>
            <pc:docMk/>
            <pc:sldMk cId="462980692" sldId="265"/>
            <ac:picMk id="9" creationId="{4DB2E001-0757-EC5D-F34A-33C25A551A70}"/>
          </ac:picMkLst>
        </pc:picChg>
        <pc:picChg chg="add del">
          <ac:chgData name="Juliet Harding - SGB" userId="771aee6b-190f-4c19-bf01-76bb39849235" providerId="ADAL" clId="{2765929A-CED0-448B-9B6D-F19F0D1DAE23}" dt="2025-05-09T13:10:26.240" v="2217" actId="478"/>
          <ac:picMkLst>
            <pc:docMk/>
            <pc:sldMk cId="462980692" sldId="265"/>
            <ac:picMk id="10" creationId="{3513904F-120D-5A11-0BC7-E0C716544ECE}"/>
          </ac:picMkLst>
        </pc:picChg>
      </pc:sldChg>
      <pc:sldChg chg="ord">
        <pc:chgData name="Juliet Harding - SGB" userId="771aee6b-190f-4c19-bf01-76bb39849235" providerId="ADAL" clId="{2765929A-CED0-448B-9B6D-F19F0D1DAE23}" dt="2025-05-08T07:59:07.648" v="125"/>
        <pc:sldMkLst>
          <pc:docMk/>
          <pc:sldMk cId="793661548" sldId="274"/>
        </pc:sldMkLst>
      </pc:sldChg>
      <pc:sldChg chg="modSp add mod">
        <pc:chgData name="Juliet Harding - SGB" userId="771aee6b-190f-4c19-bf01-76bb39849235" providerId="ADAL" clId="{2765929A-CED0-448B-9B6D-F19F0D1DAE23}" dt="2025-05-08T13:27:28.247" v="1713" actId="790"/>
        <pc:sldMkLst>
          <pc:docMk/>
          <pc:sldMk cId="2698753052" sldId="276"/>
        </pc:sldMkLst>
        <pc:spChg chg="mod">
          <ac:chgData name="Juliet Harding - SGB" userId="771aee6b-190f-4c19-bf01-76bb39849235" providerId="ADAL" clId="{2765929A-CED0-448B-9B6D-F19F0D1DAE23}" dt="2025-05-08T13:27:28.247" v="1713" actId="790"/>
          <ac:spMkLst>
            <pc:docMk/>
            <pc:sldMk cId="2698753052" sldId="276"/>
            <ac:spMk id="2" creationId="{00000000-0000-0000-0000-000000000000}"/>
          </ac:spMkLst>
        </pc:spChg>
      </pc:sldChg>
      <pc:sldChg chg="ord">
        <pc:chgData name="Juliet Harding - SGB" userId="771aee6b-190f-4c19-bf01-76bb39849235" providerId="ADAL" clId="{2765929A-CED0-448B-9B6D-F19F0D1DAE23}" dt="2025-05-08T08:00:10.936" v="128"/>
        <pc:sldMkLst>
          <pc:docMk/>
          <pc:sldMk cId="3051825567" sldId="284"/>
        </pc:sldMkLst>
      </pc:sldChg>
      <pc:sldChg chg="ord">
        <pc:chgData name="Juliet Harding - SGB" userId="771aee6b-190f-4c19-bf01-76bb39849235" providerId="ADAL" clId="{2765929A-CED0-448B-9B6D-F19F0D1DAE23}" dt="2025-05-08T08:15:22.346" v="130"/>
        <pc:sldMkLst>
          <pc:docMk/>
          <pc:sldMk cId="4105339313" sldId="285"/>
        </pc:sldMkLst>
      </pc:sldChg>
      <pc:sldChg chg="ord">
        <pc:chgData name="Juliet Harding - SGB" userId="771aee6b-190f-4c19-bf01-76bb39849235" providerId="ADAL" clId="{2765929A-CED0-448B-9B6D-F19F0D1DAE23}" dt="2025-05-08T08:16:20.693" v="132"/>
        <pc:sldMkLst>
          <pc:docMk/>
          <pc:sldMk cId="4141972006" sldId="286"/>
        </pc:sldMkLst>
      </pc:sldChg>
      <pc:sldChg chg="ord">
        <pc:chgData name="Juliet Harding - SGB" userId="771aee6b-190f-4c19-bf01-76bb39849235" providerId="ADAL" clId="{2765929A-CED0-448B-9B6D-F19F0D1DAE23}" dt="2025-05-08T08:16:34.186" v="134"/>
        <pc:sldMkLst>
          <pc:docMk/>
          <pc:sldMk cId="571166665" sldId="287"/>
        </pc:sldMkLst>
      </pc:sldChg>
      <pc:sldChg chg="ord">
        <pc:chgData name="Juliet Harding - SGB" userId="771aee6b-190f-4c19-bf01-76bb39849235" providerId="ADAL" clId="{2765929A-CED0-448B-9B6D-F19F0D1DAE23}" dt="2025-05-08T08:21:20.453" v="341"/>
        <pc:sldMkLst>
          <pc:docMk/>
          <pc:sldMk cId="1561349614" sldId="288"/>
        </pc:sldMkLst>
      </pc:sldChg>
      <pc:sldChg chg="ord">
        <pc:chgData name="Juliet Harding - SGB" userId="771aee6b-190f-4c19-bf01-76bb39849235" providerId="ADAL" clId="{2765929A-CED0-448B-9B6D-F19F0D1DAE23}" dt="2025-05-08T08:21:57.483" v="343"/>
        <pc:sldMkLst>
          <pc:docMk/>
          <pc:sldMk cId="3086162876" sldId="289"/>
        </pc:sldMkLst>
      </pc:sldChg>
      <pc:sldChg chg="ord">
        <pc:chgData name="Juliet Harding - SGB" userId="771aee6b-190f-4c19-bf01-76bb39849235" providerId="ADAL" clId="{2765929A-CED0-448B-9B6D-F19F0D1DAE23}" dt="2025-05-08T08:22:27.809" v="345"/>
        <pc:sldMkLst>
          <pc:docMk/>
          <pc:sldMk cId="280377578" sldId="290"/>
        </pc:sldMkLst>
      </pc:sldChg>
      <pc:sldChg chg="ord">
        <pc:chgData name="Juliet Harding - SGB" userId="771aee6b-190f-4c19-bf01-76bb39849235" providerId="ADAL" clId="{2765929A-CED0-448B-9B6D-F19F0D1DAE23}" dt="2025-05-08T08:22:38.192" v="347"/>
        <pc:sldMkLst>
          <pc:docMk/>
          <pc:sldMk cId="2079973417" sldId="291"/>
        </pc:sldMkLst>
      </pc:sldChg>
      <pc:sldChg chg="modSp mod ord">
        <pc:chgData name="Juliet Harding - SGB" userId="771aee6b-190f-4c19-bf01-76bb39849235" providerId="ADAL" clId="{2765929A-CED0-448B-9B6D-F19F0D1DAE23}" dt="2025-05-08T08:28:25.407" v="450" actId="20577"/>
        <pc:sldMkLst>
          <pc:docMk/>
          <pc:sldMk cId="4138684145" sldId="294"/>
        </pc:sldMkLst>
        <pc:spChg chg="mod">
          <ac:chgData name="Juliet Harding - SGB" userId="771aee6b-190f-4c19-bf01-76bb39849235" providerId="ADAL" clId="{2765929A-CED0-448B-9B6D-F19F0D1DAE23}" dt="2025-05-08T08:28:25.407" v="450" actId="20577"/>
          <ac:spMkLst>
            <pc:docMk/>
            <pc:sldMk cId="4138684145" sldId="294"/>
            <ac:spMk id="3" creationId="{00000000-0000-0000-0000-000000000000}"/>
          </ac:spMkLst>
        </pc:spChg>
      </pc:sldChg>
      <pc:sldChg chg="modSp mod">
        <pc:chgData name="Juliet Harding - SGB" userId="771aee6b-190f-4c19-bf01-76bb39849235" providerId="ADAL" clId="{2765929A-CED0-448B-9B6D-F19F0D1DAE23}" dt="2025-05-08T13:21:49.281" v="1710" actId="207"/>
        <pc:sldMkLst>
          <pc:docMk/>
          <pc:sldMk cId="3327109753" sldId="303"/>
        </pc:sldMkLst>
        <pc:spChg chg="mod">
          <ac:chgData name="Juliet Harding - SGB" userId="771aee6b-190f-4c19-bf01-76bb39849235" providerId="ADAL" clId="{2765929A-CED0-448B-9B6D-F19F0D1DAE23}" dt="2025-05-08T13:21:49.281" v="1710" actId="207"/>
          <ac:spMkLst>
            <pc:docMk/>
            <pc:sldMk cId="3327109753" sldId="303"/>
            <ac:spMk id="5" creationId="{3887015D-4894-546C-1B9F-7F45037BCFD9}"/>
          </ac:spMkLst>
        </pc:spChg>
      </pc:sldChg>
      <pc:sldChg chg="modSp mod">
        <pc:chgData name="Juliet Harding - SGB" userId="771aee6b-190f-4c19-bf01-76bb39849235" providerId="ADAL" clId="{2765929A-CED0-448B-9B6D-F19F0D1DAE23}" dt="2025-05-08T07:51:39.380" v="26" actId="20577"/>
        <pc:sldMkLst>
          <pc:docMk/>
          <pc:sldMk cId="519523656" sldId="306"/>
        </pc:sldMkLst>
        <pc:spChg chg="mod">
          <ac:chgData name="Juliet Harding - SGB" userId="771aee6b-190f-4c19-bf01-76bb39849235" providerId="ADAL" clId="{2765929A-CED0-448B-9B6D-F19F0D1DAE23}" dt="2025-05-08T07:51:39.380" v="26" actId="20577"/>
          <ac:spMkLst>
            <pc:docMk/>
            <pc:sldMk cId="519523656" sldId="306"/>
            <ac:spMk id="2" creationId="{00000000-0000-0000-0000-000000000000}"/>
          </ac:spMkLst>
        </pc:spChg>
      </pc:sldChg>
      <pc:sldChg chg="modSp del mod">
        <pc:chgData name="Juliet Harding - SGB" userId="771aee6b-190f-4c19-bf01-76bb39849235" providerId="ADAL" clId="{2765929A-CED0-448B-9B6D-F19F0D1DAE23}" dt="2025-05-08T08:00:02.247" v="126" actId="2696"/>
        <pc:sldMkLst>
          <pc:docMk/>
          <pc:sldMk cId="1755022099" sldId="307"/>
        </pc:sldMkLst>
        <pc:spChg chg="mod">
          <ac:chgData name="Juliet Harding - SGB" userId="771aee6b-190f-4c19-bf01-76bb39849235" providerId="ADAL" clId="{2765929A-CED0-448B-9B6D-F19F0D1DAE23}" dt="2025-05-08T07:52:15.885" v="63" actId="20577"/>
          <ac:spMkLst>
            <pc:docMk/>
            <pc:sldMk cId="1755022099" sldId="307"/>
            <ac:spMk id="2" creationId="{00000000-0000-0000-0000-000000000000}"/>
          </ac:spMkLst>
        </pc:spChg>
        <pc:spChg chg="mod">
          <ac:chgData name="Juliet Harding - SGB" userId="771aee6b-190f-4c19-bf01-76bb39849235" providerId="ADAL" clId="{2765929A-CED0-448B-9B6D-F19F0D1DAE23}" dt="2025-05-08T07:58:37.310" v="121" actId="1076"/>
          <ac:spMkLst>
            <pc:docMk/>
            <pc:sldMk cId="1755022099" sldId="307"/>
            <ac:spMk id="3" creationId="{00000000-0000-0000-0000-000000000000}"/>
          </ac:spMkLst>
        </pc:spChg>
      </pc:sldChg>
      <pc:sldChg chg="addSp modSp add mod modClrScheme chgLayout">
        <pc:chgData name="Juliet Harding - SGB" userId="771aee6b-190f-4c19-bf01-76bb39849235" providerId="ADAL" clId="{2765929A-CED0-448B-9B6D-F19F0D1DAE23}" dt="2025-05-08T08:20:55.089" v="339" actId="20577"/>
        <pc:sldMkLst>
          <pc:docMk/>
          <pc:sldMk cId="3545479713" sldId="307"/>
        </pc:sldMkLst>
        <pc:spChg chg="add mod ord">
          <ac:chgData name="Juliet Harding - SGB" userId="771aee6b-190f-4c19-bf01-76bb39849235" providerId="ADAL" clId="{2765929A-CED0-448B-9B6D-F19F0D1DAE23}" dt="2025-05-08T08:20:46.980" v="329" actId="20577"/>
          <ac:spMkLst>
            <pc:docMk/>
            <pc:sldMk cId="3545479713" sldId="307"/>
            <ac:spMk id="2" creationId="{08F3ABC0-780B-D95F-21FE-2DE631487E1B}"/>
          </ac:spMkLst>
        </pc:spChg>
        <pc:spChg chg="mod ord">
          <ac:chgData name="Juliet Harding - SGB" userId="771aee6b-190f-4c19-bf01-76bb39849235" providerId="ADAL" clId="{2765929A-CED0-448B-9B6D-F19F0D1DAE23}" dt="2025-05-08T08:20:55.089" v="339" actId="20577"/>
          <ac:spMkLst>
            <pc:docMk/>
            <pc:sldMk cId="3545479713" sldId="307"/>
            <ac:spMk id="40" creationId="{41F68D7C-4A3B-D3B7-2E3A-B25C18EEC9A4}"/>
          </ac:spMkLst>
        </pc:spChg>
        <pc:spChg chg="mod ord">
          <ac:chgData name="Juliet Harding - SGB" userId="771aee6b-190f-4c19-bf01-76bb39849235" providerId="ADAL" clId="{2765929A-CED0-448B-9B6D-F19F0D1DAE23}" dt="2025-05-08T08:19:14.377" v="181" actId="700"/>
          <ac:spMkLst>
            <pc:docMk/>
            <pc:sldMk cId="3545479713" sldId="307"/>
            <ac:spMk id="45" creationId="{D3C50FBF-1412-445F-2183-25E978BF7931}"/>
          </ac:spMkLst>
        </pc:spChg>
        <pc:picChg chg="mod">
          <ac:chgData name="Juliet Harding - SGB" userId="771aee6b-190f-4c19-bf01-76bb39849235" providerId="ADAL" clId="{2765929A-CED0-448B-9B6D-F19F0D1DAE23}" dt="2025-05-08T08:18:40.192" v="179" actId="1076"/>
          <ac:picMkLst>
            <pc:docMk/>
            <pc:sldMk cId="3545479713" sldId="307"/>
            <ac:picMk id="3" creationId="{D9C442E9-8C8F-E0CA-0B63-AEE339C2BCAF}"/>
          </ac:picMkLst>
        </pc:picChg>
      </pc:sldChg>
      <pc:sldChg chg="modSp add mod">
        <pc:chgData name="Juliet Harding - SGB" userId="771aee6b-190f-4c19-bf01-76bb39849235" providerId="ADAL" clId="{2765929A-CED0-448B-9B6D-F19F0D1DAE23}" dt="2025-05-08T09:40:50.907" v="807" actId="20577"/>
        <pc:sldMkLst>
          <pc:docMk/>
          <pc:sldMk cId="3191363136" sldId="367"/>
        </pc:sldMkLst>
        <pc:spChg chg="mod">
          <ac:chgData name="Juliet Harding - SGB" userId="771aee6b-190f-4c19-bf01-76bb39849235" providerId="ADAL" clId="{2765929A-CED0-448B-9B6D-F19F0D1DAE23}" dt="2025-05-08T09:40:50.907" v="807" actId="20577"/>
          <ac:spMkLst>
            <pc:docMk/>
            <pc:sldMk cId="3191363136" sldId="367"/>
            <ac:spMk id="4" creationId="{B12735C0-032A-4261-8535-CDDFE198144B}"/>
          </ac:spMkLst>
        </pc:spChg>
      </pc:sldChg>
      <pc:sldChg chg="addSp delSp modSp add mod">
        <pc:chgData name="Juliet Harding - SGB" userId="771aee6b-190f-4c19-bf01-76bb39849235" providerId="ADAL" clId="{2765929A-CED0-448B-9B6D-F19F0D1DAE23}" dt="2025-05-09T13:30:55.993" v="2264" actId="1076"/>
        <pc:sldMkLst>
          <pc:docMk/>
          <pc:sldMk cId="1552093760" sldId="374"/>
        </pc:sldMkLst>
        <pc:spChg chg="del mod">
          <ac:chgData name="Juliet Harding - SGB" userId="771aee6b-190f-4c19-bf01-76bb39849235" providerId="ADAL" clId="{2765929A-CED0-448B-9B6D-F19F0D1DAE23}" dt="2025-05-09T13:28:30.337" v="2253" actId="478"/>
          <ac:spMkLst>
            <pc:docMk/>
            <pc:sldMk cId="1552093760" sldId="374"/>
            <ac:spMk id="2" creationId="{1B0D794B-62FC-3428-9AE9-52ADE435C241}"/>
          </ac:spMkLst>
        </pc:spChg>
        <pc:spChg chg="mod">
          <ac:chgData name="Juliet Harding - SGB" userId="771aee6b-190f-4c19-bf01-76bb39849235" providerId="ADAL" clId="{2765929A-CED0-448B-9B6D-F19F0D1DAE23}" dt="2025-05-09T13:15:17.304" v="2248" actId="20577"/>
          <ac:spMkLst>
            <pc:docMk/>
            <pc:sldMk cId="1552093760" sldId="374"/>
            <ac:spMk id="3" creationId="{8A8D5C20-7602-48AD-9573-762D9A8E481F}"/>
          </ac:spMkLst>
        </pc:spChg>
        <pc:picChg chg="add mod">
          <ac:chgData name="Juliet Harding - SGB" userId="771aee6b-190f-4c19-bf01-76bb39849235" providerId="ADAL" clId="{2765929A-CED0-448B-9B6D-F19F0D1DAE23}" dt="2025-05-09T13:30:33.096" v="2262" actId="1076"/>
          <ac:picMkLst>
            <pc:docMk/>
            <pc:sldMk cId="1552093760" sldId="374"/>
            <ac:picMk id="6" creationId="{8BF4AC56-FE45-2FDF-8C43-92BD7375ECC3}"/>
          </ac:picMkLst>
        </pc:picChg>
        <pc:picChg chg="del">
          <ac:chgData name="Juliet Harding - SGB" userId="771aee6b-190f-4c19-bf01-76bb39849235" providerId="ADAL" clId="{2765929A-CED0-448B-9B6D-F19F0D1DAE23}" dt="2025-05-09T13:28:12.074" v="2249" actId="478"/>
          <ac:picMkLst>
            <pc:docMk/>
            <pc:sldMk cId="1552093760" sldId="374"/>
            <ac:picMk id="7" creationId="{245C8D7A-D2AC-8EDF-8F8B-44DF6AC3114C}"/>
          </ac:picMkLst>
        </pc:picChg>
        <pc:picChg chg="del">
          <ac:chgData name="Juliet Harding - SGB" userId="771aee6b-190f-4c19-bf01-76bb39849235" providerId="ADAL" clId="{2765929A-CED0-448B-9B6D-F19F0D1DAE23}" dt="2025-05-09T13:28:14.948" v="2250" actId="478"/>
          <ac:picMkLst>
            <pc:docMk/>
            <pc:sldMk cId="1552093760" sldId="374"/>
            <ac:picMk id="8" creationId="{8D31C423-D375-4F37-902B-78F7073B8FD0}"/>
          </ac:picMkLst>
        </pc:picChg>
        <pc:picChg chg="del">
          <ac:chgData name="Juliet Harding - SGB" userId="771aee6b-190f-4c19-bf01-76bb39849235" providerId="ADAL" clId="{2765929A-CED0-448B-9B6D-F19F0D1DAE23}" dt="2025-05-09T13:28:17.752" v="2251" actId="478"/>
          <ac:picMkLst>
            <pc:docMk/>
            <pc:sldMk cId="1552093760" sldId="374"/>
            <ac:picMk id="10" creationId="{92C8F4D4-1B62-4B57-9FDE-5044648AA5B4}"/>
          </ac:picMkLst>
        </pc:picChg>
        <pc:picChg chg="add mod ord">
          <ac:chgData name="Juliet Harding - SGB" userId="771aee6b-190f-4c19-bf01-76bb39849235" providerId="ADAL" clId="{2765929A-CED0-448B-9B6D-F19F0D1DAE23}" dt="2025-05-09T13:30:24.092" v="2261" actId="167"/>
          <ac:picMkLst>
            <pc:docMk/>
            <pc:sldMk cId="1552093760" sldId="374"/>
            <ac:picMk id="11" creationId="{5B4AAC71-E640-1A47-C96B-8DB2776031D8}"/>
          </ac:picMkLst>
        </pc:picChg>
        <pc:picChg chg="add mod">
          <ac:chgData name="Juliet Harding - SGB" userId="771aee6b-190f-4c19-bf01-76bb39849235" providerId="ADAL" clId="{2765929A-CED0-448B-9B6D-F19F0D1DAE23}" dt="2025-05-09T13:30:55.993" v="2264" actId="1076"/>
          <ac:picMkLst>
            <pc:docMk/>
            <pc:sldMk cId="1552093760" sldId="374"/>
            <ac:picMk id="13" creationId="{338B2179-0921-EB44-E453-CAECF0F1BB72}"/>
          </ac:picMkLst>
        </pc:picChg>
      </pc:sldChg>
      <pc:sldChg chg="modSp add mod">
        <pc:chgData name="Juliet Harding - SGB" userId="771aee6b-190f-4c19-bf01-76bb39849235" providerId="ADAL" clId="{2765929A-CED0-448B-9B6D-F19F0D1DAE23}" dt="2025-05-09T07:50:29.992" v="1779" actId="14100"/>
        <pc:sldMkLst>
          <pc:docMk/>
          <pc:sldMk cId="2082296868" sldId="384"/>
        </pc:sldMkLst>
        <pc:spChg chg="mod">
          <ac:chgData name="Juliet Harding - SGB" userId="771aee6b-190f-4c19-bf01-76bb39849235" providerId="ADAL" clId="{2765929A-CED0-448B-9B6D-F19F0D1DAE23}" dt="2025-05-09T07:50:29.992" v="1779" actId="14100"/>
          <ac:spMkLst>
            <pc:docMk/>
            <pc:sldMk cId="2082296868" sldId="384"/>
            <ac:spMk id="7" creationId="{5E78554A-1F6F-293F-6338-731AB6157CCD}"/>
          </ac:spMkLst>
        </pc:spChg>
      </pc:sldChg>
      <pc:sldChg chg="modSp add mod">
        <pc:chgData name="Juliet Harding - SGB" userId="771aee6b-190f-4c19-bf01-76bb39849235" providerId="ADAL" clId="{2765929A-CED0-448B-9B6D-F19F0D1DAE23}" dt="2025-05-09T08:34:55.970" v="2171" actId="2710"/>
        <pc:sldMkLst>
          <pc:docMk/>
          <pc:sldMk cId="1783611887" sldId="385"/>
        </pc:sldMkLst>
        <pc:spChg chg="mod">
          <ac:chgData name="Juliet Harding - SGB" userId="771aee6b-190f-4c19-bf01-76bb39849235" providerId="ADAL" clId="{2765929A-CED0-448B-9B6D-F19F0D1DAE23}" dt="2025-05-09T08:34:55.970" v="2171" actId="2710"/>
          <ac:spMkLst>
            <pc:docMk/>
            <pc:sldMk cId="1783611887" sldId="385"/>
            <ac:spMk id="10" creationId="{00000000-0000-0000-0000-000000000000}"/>
          </ac:spMkLst>
        </pc:spChg>
      </pc:sldChg>
      <pc:sldChg chg="modSp add mod">
        <pc:chgData name="Juliet Harding - SGB" userId="771aee6b-190f-4c19-bf01-76bb39849235" providerId="ADAL" clId="{2765929A-CED0-448B-9B6D-F19F0D1DAE23}" dt="2025-05-09T07:52:15.502" v="1820" actId="20577"/>
        <pc:sldMkLst>
          <pc:docMk/>
          <pc:sldMk cId="3347265977" sldId="391"/>
        </pc:sldMkLst>
        <pc:spChg chg="mod">
          <ac:chgData name="Juliet Harding - SGB" userId="771aee6b-190f-4c19-bf01-76bb39849235" providerId="ADAL" clId="{2765929A-CED0-448B-9B6D-F19F0D1DAE23}" dt="2025-05-09T07:50:45.989" v="1791" actId="20577"/>
          <ac:spMkLst>
            <pc:docMk/>
            <pc:sldMk cId="3347265977" sldId="391"/>
            <ac:spMk id="2" creationId="{A544D24B-20FC-7422-5F21-E291C0351C2F}"/>
          </ac:spMkLst>
        </pc:spChg>
        <pc:spChg chg="mod">
          <ac:chgData name="Juliet Harding - SGB" userId="771aee6b-190f-4c19-bf01-76bb39849235" providerId="ADAL" clId="{2765929A-CED0-448B-9B6D-F19F0D1DAE23}" dt="2025-05-09T07:52:15.502" v="1820" actId="20577"/>
          <ac:spMkLst>
            <pc:docMk/>
            <pc:sldMk cId="3347265977" sldId="391"/>
            <ac:spMk id="3" creationId="{CED6E9D7-20CF-6FB4-FC3F-ADFE89FADFFC}"/>
          </ac:spMkLst>
        </pc:spChg>
      </pc:sldChg>
      <pc:sldChg chg="modSp add mod">
        <pc:chgData name="Juliet Harding - SGB" userId="771aee6b-190f-4c19-bf01-76bb39849235" providerId="ADAL" clId="{2765929A-CED0-448B-9B6D-F19F0D1DAE23}" dt="2025-05-09T08:02:01.383" v="2054"/>
        <pc:sldMkLst>
          <pc:docMk/>
          <pc:sldMk cId="1209401024" sldId="392"/>
        </pc:sldMkLst>
        <pc:spChg chg="mod">
          <ac:chgData name="Juliet Harding - SGB" userId="771aee6b-190f-4c19-bf01-76bb39849235" providerId="ADAL" clId="{2765929A-CED0-448B-9B6D-F19F0D1DAE23}" dt="2025-05-09T07:58:03.683" v="1952"/>
          <ac:spMkLst>
            <pc:docMk/>
            <pc:sldMk cId="1209401024" sldId="392"/>
            <ac:spMk id="2" creationId="{C4A13BB3-7397-7566-629B-7D7C1F705E8C}"/>
          </ac:spMkLst>
        </pc:spChg>
        <pc:graphicFrameChg chg="mod">
          <ac:chgData name="Juliet Harding - SGB" userId="771aee6b-190f-4c19-bf01-76bb39849235" providerId="ADAL" clId="{2765929A-CED0-448B-9B6D-F19F0D1DAE23}" dt="2025-05-09T08:02:01.383" v="2054"/>
          <ac:graphicFrameMkLst>
            <pc:docMk/>
            <pc:sldMk cId="1209401024" sldId="392"/>
            <ac:graphicFrameMk id="6" creationId="{833FD265-F528-D8F4-455A-BAC5B79B453F}"/>
          </ac:graphicFrameMkLst>
        </pc:graphicFrameChg>
      </pc:sldChg>
      <pc:sldChg chg="modSp add mod">
        <pc:chgData name="Juliet Harding - SGB" userId="771aee6b-190f-4c19-bf01-76bb39849235" providerId="ADAL" clId="{2765929A-CED0-448B-9B6D-F19F0D1DAE23}" dt="2025-05-09T08:23:03.840" v="2074" actId="14100"/>
        <pc:sldMkLst>
          <pc:docMk/>
          <pc:sldMk cId="1921504555" sldId="393"/>
        </pc:sldMkLst>
        <pc:spChg chg="mod">
          <ac:chgData name="Juliet Harding - SGB" userId="771aee6b-190f-4c19-bf01-76bb39849235" providerId="ADAL" clId="{2765929A-CED0-448B-9B6D-F19F0D1DAE23}" dt="2025-05-09T08:21:42.570" v="2055"/>
          <ac:spMkLst>
            <pc:docMk/>
            <pc:sldMk cId="1921504555" sldId="393"/>
            <ac:spMk id="2" creationId="{C4A13BB3-7397-7566-629B-7D7C1F705E8C}"/>
          </ac:spMkLst>
        </pc:spChg>
        <pc:spChg chg="mod">
          <ac:chgData name="Juliet Harding - SGB" userId="771aee6b-190f-4c19-bf01-76bb39849235" providerId="ADAL" clId="{2765929A-CED0-448B-9B6D-F19F0D1DAE23}" dt="2025-05-09T08:23:03.840" v="2074" actId="14100"/>
          <ac:spMkLst>
            <pc:docMk/>
            <pc:sldMk cId="1921504555" sldId="393"/>
            <ac:spMk id="7" creationId="{2D4C4368-DFCA-FC0F-D2F7-FEAE1DE44505}"/>
          </ac:spMkLst>
        </pc:spChg>
      </pc:sldChg>
      <pc:sldChg chg="modSp add mod">
        <pc:chgData name="Juliet Harding - SGB" userId="771aee6b-190f-4c19-bf01-76bb39849235" providerId="ADAL" clId="{2765929A-CED0-448B-9B6D-F19F0D1DAE23}" dt="2025-05-09T08:33:56.051" v="2166" actId="14100"/>
        <pc:sldMkLst>
          <pc:docMk/>
          <pc:sldMk cId="1391375165" sldId="394"/>
        </pc:sldMkLst>
        <pc:spChg chg="mod">
          <ac:chgData name="Juliet Harding - SGB" userId="771aee6b-190f-4c19-bf01-76bb39849235" providerId="ADAL" clId="{2765929A-CED0-448B-9B6D-F19F0D1DAE23}" dt="2025-05-09T07:57:41.320" v="1951" actId="20577"/>
          <ac:spMkLst>
            <pc:docMk/>
            <pc:sldMk cId="1391375165" sldId="394"/>
            <ac:spMk id="3" creationId="{42C5DFA8-734B-5822-C882-F8AD2CB92112}"/>
          </ac:spMkLst>
        </pc:spChg>
        <pc:graphicFrameChg chg="mod">
          <ac:chgData name="Juliet Harding - SGB" userId="771aee6b-190f-4c19-bf01-76bb39849235" providerId="ADAL" clId="{2765929A-CED0-448B-9B6D-F19F0D1DAE23}" dt="2025-05-09T08:33:56.051" v="2166" actId="14100"/>
          <ac:graphicFrameMkLst>
            <pc:docMk/>
            <pc:sldMk cId="1391375165" sldId="394"/>
            <ac:graphicFrameMk id="6" creationId="{A57E51FF-E022-3A4F-D9EA-1EE514D64D36}"/>
          </ac:graphicFrameMkLst>
        </pc:graphicFrameChg>
      </pc:sldChg>
      <pc:sldChg chg="modSp add mod">
        <pc:chgData name="Juliet Harding - SGB" userId="771aee6b-190f-4c19-bf01-76bb39849235" providerId="ADAL" clId="{2765929A-CED0-448B-9B6D-F19F0D1DAE23}" dt="2025-05-09T08:28:31.945" v="2148" actId="12"/>
        <pc:sldMkLst>
          <pc:docMk/>
          <pc:sldMk cId="2985597115" sldId="395"/>
        </pc:sldMkLst>
        <pc:spChg chg="mod">
          <ac:chgData name="Juliet Harding - SGB" userId="771aee6b-190f-4c19-bf01-76bb39849235" providerId="ADAL" clId="{2765929A-CED0-448B-9B6D-F19F0D1DAE23}" dt="2025-05-09T08:26:17.812" v="2124"/>
          <ac:spMkLst>
            <pc:docMk/>
            <pc:sldMk cId="2985597115" sldId="395"/>
            <ac:spMk id="2" creationId="{93C2215D-F06D-C4A3-F087-9AF4A34AE64C}"/>
          </ac:spMkLst>
        </pc:spChg>
        <pc:spChg chg="mod">
          <ac:chgData name="Juliet Harding - SGB" userId="771aee6b-190f-4c19-bf01-76bb39849235" providerId="ADAL" clId="{2765929A-CED0-448B-9B6D-F19F0D1DAE23}" dt="2025-05-09T08:28:31.945" v="2148" actId="12"/>
          <ac:spMkLst>
            <pc:docMk/>
            <pc:sldMk cId="2985597115" sldId="395"/>
            <ac:spMk id="3" creationId="{42740D83-A3B8-E834-DD77-A58E570931D0}"/>
          </ac:spMkLst>
        </pc:spChg>
      </pc:sldChg>
      <pc:sldChg chg="modSp add mod">
        <pc:chgData name="Juliet Harding - SGB" userId="771aee6b-190f-4c19-bf01-76bb39849235" providerId="ADAL" clId="{2765929A-CED0-448B-9B6D-F19F0D1DAE23}" dt="2025-05-09T08:33:23.275" v="2164" actId="1076"/>
        <pc:sldMkLst>
          <pc:docMk/>
          <pc:sldMk cId="2539373933" sldId="396"/>
        </pc:sldMkLst>
        <pc:spChg chg="mod">
          <ac:chgData name="Juliet Harding - SGB" userId="771aee6b-190f-4c19-bf01-76bb39849235" providerId="ADAL" clId="{2765929A-CED0-448B-9B6D-F19F0D1DAE23}" dt="2025-05-09T08:31:20.428" v="2149"/>
          <ac:spMkLst>
            <pc:docMk/>
            <pc:sldMk cId="2539373933" sldId="396"/>
            <ac:spMk id="2" creationId="{00000000-0000-0000-0000-000000000000}"/>
          </ac:spMkLst>
        </pc:spChg>
        <pc:spChg chg="mod">
          <ac:chgData name="Juliet Harding - SGB" userId="771aee6b-190f-4c19-bf01-76bb39849235" providerId="ADAL" clId="{2765929A-CED0-448B-9B6D-F19F0D1DAE23}" dt="2025-05-09T08:33:23.275" v="2164" actId="1076"/>
          <ac:spMkLst>
            <pc:docMk/>
            <pc:sldMk cId="2539373933" sldId="396"/>
            <ac:spMk id="12" creationId="{00000000-0000-0000-0000-000000000000}"/>
          </ac:spMkLst>
        </pc:spChg>
      </pc:sldChg>
      <pc:sldChg chg="modSp add mod">
        <pc:chgData name="Juliet Harding - SGB" userId="771aee6b-190f-4c19-bf01-76bb39849235" providerId="ADAL" clId="{2765929A-CED0-448B-9B6D-F19F0D1DAE23}" dt="2025-05-09T08:25:28.060" v="2121" actId="255"/>
        <pc:sldMkLst>
          <pc:docMk/>
          <pc:sldMk cId="2707665742" sldId="398"/>
        </pc:sldMkLst>
        <pc:spChg chg="mod">
          <ac:chgData name="Juliet Harding - SGB" userId="771aee6b-190f-4c19-bf01-76bb39849235" providerId="ADAL" clId="{2765929A-CED0-448B-9B6D-F19F0D1DAE23}" dt="2025-05-09T08:25:01.117" v="2119"/>
          <ac:spMkLst>
            <pc:docMk/>
            <pc:sldMk cId="2707665742" sldId="398"/>
            <ac:spMk id="2" creationId="{93C2215D-F06D-C4A3-F087-9AF4A34AE64C}"/>
          </ac:spMkLst>
        </pc:spChg>
        <pc:spChg chg="mod">
          <ac:chgData name="Juliet Harding - SGB" userId="771aee6b-190f-4c19-bf01-76bb39849235" providerId="ADAL" clId="{2765929A-CED0-448B-9B6D-F19F0D1DAE23}" dt="2025-05-09T08:25:28.060" v="2121" actId="255"/>
          <ac:spMkLst>
            <pc:docMk/>
            <pc:sldMk cId="2707665742" sldId="398"/>
            <ac:spMk id="3" creationId="{42740D83-A3B8-E834-DD77-A58E570931D0}"/>
          </ac:spMkLst>
        </pc:spChg>
      </pc:sldChg>
      <pc:sldChg chg="modSp add mod">
        <pc:chgData name="Juliet Harding - SGB" userId="771aee6b-190f-4c19-bf01-76bb39849235" providerId="ADAL" clId="{2765929A-CED0-448B-9B6D-F19F0D1DAE23}" dt="2025-05-09T08:24:37.705" v="2118" actId="255"/>
        <pc:sldMkLst>
          <pc:docMk/>
          <pc:sldMk cId="3176034889" sldId="399"/>
        </pc:sldMkLst>
        <pc:spChg chg="mod">
          <ac:chgData name="Juliet Harding - SGB" userId="771aee6b-190f-4c19-bf01-76bb39849235" providerId="ADAL" clId="{2765929A-CED0-448B-9B6D-F19F0D1DAE23}" dt="2025-05-09T08:24:04.409" v="2104" actId="20577"/>
          <ac:spMkLst>
            <pc:docMk/>
            <pc:sldMk cId="3176034889" sldId="399"/>
            <ac:spMk id="2" creationId="{B22A4348-773C-99B5-435C-0B2DD4CDB7C1}"/>
          </ac:spMkLst>
        </pc:spChg>
        <pc:spChg chg="mod">
          <ac:chgData name="Juliet Harding - SGB" userId="771aee6b-190f-4c19-bf01-76bb39849235" providerId="ADAL" clId="{2765929A-CED0-448B-9B6D-F19F0D1DAE23}" dt="2025-05-09T08:24:37.705" v="2118" actId="255"/>
          <ac:spMkLst>
            <pc:docMk/>
            <pc:sldMk cId="3176034889" sldId="399"/>
            <ac:spMk id="3" creationId="{E49686EF-F991-8C0B-B2D7-50FC0CB7CAA4}"/>
          </ac:spMkLst>
        </pc:spChg>
      </pc:sldChg>
      <pc:sldChg chg="modSp add mod">
        <pc:chgData name="Juliet Harding - SGB" userId="771aee6b-190f-4c19-bf01-76bb39849235" providerId="ADAL" clId="{2765929A-CED0-448B-9B6D-F19F0D1DAE23}" dt="2025-05-08T08:26:19.225" v="391" actId="20577"/>
        <pc:sldMkLst>
          <pc:docMk/>
          <pc:sldMk cId="676589292" sldId="404"/>
        </pc:sldMkLst>
        <pc:spChg chg="mod">
          <ac:chgData name="Juliet Harding - SGB" userId="771aee6b-190f-4c19-bf01-76bb39849235" providerId="ADAL" clId="{2765929A-CED0-448B-9B6D-F19F0D1DAE23}" dt="2025-05-08T08:26:19.225" v="391" actId="20577"/>
          <ac:spMkLst>
            <pc:docMk/>
            <pc:sldMk cId="676589292" sldId="404"/>
            <ac:spMk id="2" creationId="{4C932251-7817-BF1F-F43C-2E1B019DCFDB}"/>
          </ac:spMkLst>
        </pc:spChg>
      </pc:sldChg>
      <pc:sldChg chg="add del">
        <pc:chgData name="Juliet Harding - SGB" userId="771aee6b-190f-4c19-bf01-76bb39849235" providerId="ADAL" clId="{2765929A-CED0-448B-9B6D-F19F0D1DAE23}" dt="2025-05-08T08:27:33.119" v="395" actId="2696"/>
        <pc:sldMkLst>
          <pc:docMk/>
          <pc:sldMk cId="790972098" sldId="405"/>
        </pc:sldMkLst>
      </pc:sldChg>
      <pc:sldChg chg="modSp add mod">
        <pc:chgData name="Juliet Harding - SGB" userId="771aee6b-190f-4c19-bf01-76bb39849235" providerId="ADAL" clId="{2765929A-CED0-448B-9B6D-F19F0D1DAE23}" dt="2025-05-08T13:26:05.028" v="1711" actId="6549"/>
        <pc:sldMkLst>
          <pc:docMk/>
          <pc:sldMk cId="1978195571" sldId="405"/>
        </pc:sldMkLst>
        <pc:spChg chg="mod">
          <ac:chgData name="Juliet Harding - SGB" userId="771aee6b-190f-4c19-bf01-76bb39849235" providerId="ADAL" clId="{2765929A-CED0-448B-9B6D-F19F0D1DAE23}" dt="2025-05-08T08:28:44.116" v="467" actId="20577"/>
          <ac:spMkLst>
            <pc:docMk/>
            <pc:sldMk cId="1978195571" sldId="405"/>
            <ac:spMk id="2" creationId="{00000000-0000-0000-0000-000000000000}"/>
          </ac:spMkLst>
        </pc:spChg>
        <pc:spChg chg="mod">
          <ac:chgData name="Juliet Harding - SGB" userId="771aee6b-190f-4c19-bf01-76bb39849235" providerId="ADAL" clId="{2765929A-CED0-448B-9B6D-F19F0D1DAE23}" dt="2025-05-08T13:26:05.028" v="1711" actId="6549"/>
          <ac:spMkLst>
            <pc:docMk/>
            <pc:sldMk cId="1978195571" sldId="405"/>
            <ac:spMk id="3" creationId="{00000000-0000-0000-0000-000000000000}"/>
          </ac:spMkLst>
        </pc:spChg>
      </pc:sldChg>
      <pc:sldChg chg="add del">
        <pc:chgData name="Juliet Harding - SGB" userId="771aee6b-190f-4c19-bf01-76bb39849235" providerId="ADAL" clId="{2765929A-CED0-448B-9B6D-F19F0D1DAE23}" dt="2025-05-08T08:27:20.742" v="393" actId="2696"/>
        <pc:sldMkLst>
          <pc:docMk/>
          <pc:sldMk cId="3822250809" sldId="405"/>
        </pc:sldMkLst>
      </pc:sldChg>
      <pc:sldChg chg="modSp add mod">
        <pc:chgData name="Juliet Harding - SGB" userId="771aee6b-190f-4c19-bf01-76bb39849235" providerId="ADAL" clId="{2765929A-CED0-448B-9B6D-F19F0D1DAE23}" dt="2025-05-08T09:33:52.114" v="776" actId="20577"/>
        <pc:sldMkLst>
          <pc:docMk/>
          <pc:sldMk cId="920268465" sldId="406"/>
        </pc:sldMkLst>
        <pc:spChg chg="mod">
          <ac:chgData name="Juliet Harding - SGB" userId="771aee6b-190f-4c19-bf01-76bb39849235" providerId="ADAL" clId="{2765929A-CED0-448B-9B6D-F19F0D1DAE23}" dt="2025-05-08T09:33:46.326" v="769" actId="20577"/>
          <ac:spMkLst>
            <pc:docMk/>
            <pc:sldMk cId="920268465" sldId="406"/>
            <ac:spMk id="2" creationId="{00000000-0000-0000-0000-000000000000}"/>
          </ac:spMkLst>
        </pc:spChg>
        <pc:spChg chg="mod">
          <ac:chgData name="Juliet Harding - SGB" userId="771aee6b-190f-4c19-bf01-76bb39849235" providerId="ADAL" clId="{2765929A-CED0-448B-9B6D-F19F0D1DAE23}" dt="2025-05-08T09:33:52.114" v="776" actId="20577"/>
          <ac:spMkLst>
            <pc:docMk/>
            <pc:sldMk cId="920268465" sldId="406"/>
            <ac:spMk id="3" creationId="{00000000-0000-0000-0000-000000000000}"/>
          </ac:spMkLst>
        </pc:spChg>
      </pc:sldChg>
      <pc:sldChg chg="modSp add mod">
        <pc:chgData name="Juliet Harding - SGB" userId="771aee6b-190f-4c19-bf01-76bb39849235" providerId="ADAL" clId="{2765929A-CED0-448B-9B6D-F19F0D1DAE23}" dt="2025-05-08T12:09:49.837" v="1537" actId="20577"/>
        <pc:sldMkLst>
          <pc:docMk/>
          <pc:sldMk cId="2418534801" sldId="434"/>
        </pc:sldMkLst>
        <pc:spChg chg="mod">
          <ac:chgData name="Juliet Harding - SGB" userId="771aee6b-190f-4c19-bf01-76bb39849235" providerId="ADAL" clId="{2765929A-CED0-448B-9B6D-F19F0D1DAE23}" dt="2025-05-08T12:09:49.837" v="1537" actId="20577"/>
          <ac:spMkLst>
            <pc:docMk/>
            <pc:sldMk cId="2418534801" sldId="434"/>
            <ac:spMk id="3" creationId="{742E8738-D482-4B5E-B43B-2996894CCEE3}"/>
          </ac:spMkLst>
        </pc:spChg>
      </pc:sldChg>
      <pc:sldChg chg="modSp add mod ord">
        <pc:chgData name="Juliet Harding - SGB" userId="771aee6b-190f-4c19-bf01-76bb39849235" providerId="ADAL" clId="{2765929A-CED0-448B-9B6D-F19F0D1DAE23}" dt="2025-05-08T11:53:54.685" v="1008"/>
        <pc:sldMkLst>
          <pc:docMk/>
          <pc:sldMk cId="4035183674" sldId="436"/>
        </pc:sldMkLst>
        <pc:spChg chg="mod">
          <ac:chgData name="Juliet Harding - SGB" userId="771aee6b-190f-4c19-bf01-76bb39849235" providerId="ADAL" clId="{2765929A-CED0-448B-9B6D-F19F0D1DAE23}" dt="2025-05-08T11:51:50.608" v="987" actId="20577"/>
          <ac:spMkLst>
            <pc:docMk/>
            <pc:sldMk cId="4035183674" sldId="436"/>
            <ac:spMk id="3" creationId="{C750F93E-4FE1-5B23-3DDB-56C5117E625A}"/>
          </ac:spMkLst>
        </pc:spChg>
        <pc:spChg chg="mod">
          <ac:chgData name="Juliet Harding - SGB" userId="771aee6b-190f-4c19-bf01-76bb39849235" providerId="ADAL" clId="{2765929A-CED0-448B-9B6D-F19F0D1DAE23}" dt="2025-05-08T11:52:18.234" v="1005" actId="1076"/>
          <ac:spMkLst>
            <pc:docMk/>
            <pc:sldMk cId="4035183674" sldId="436"/>
            <ac:spMk id="4" creationId="{45E4615E-E66F-95CF-DA90-FF1C22B5AE03}"/>
          </ac:spMkLst>
        </pc:spChg>
      </pc:sldChg>
      <pc:sldChg chg="modSp add del mod">
        <pc:chgData name="Juliet Harding - SGB" userId="771aee6b-190f-4c19-bf01-76bb39849235" providerId="ADAL" clId="{2765929A-CED0-448B-9B6D-F19F0D1DAE23}" dt="2025-05-08T11:57:15.800" v="1042" actId="2696"/>
        <pc:sldMkLst>
          <pc:docMk/>
          <pc:sldMk cId="1345891879" sldId="437"/>
        </pc:sldMkLst>
        <pc:spChg chg="mod">
          <ac:chgData name="Juliet Harding - SGB" userId="771aee6b-190f-4c19-bf01-76bb39849235" providerId="ADAL" clId="{2765929A-CED0-448B-9B6D-F19F0D1DAE23}" dt="2025-05-08T09:53:18.505" v="917"/>
          <ac:spMkLst>
            <pc:docMk/>
            <pc:sldMk cId="1345891879" sldId="437"/>
            <ac:spMk id="3" creationId="{8B801011-4A6D-CF25-5555-47A15AD36633}"/>
          </ac:spMkLst>
        </pc:spChg>
      </pc:sldChg>
      <pc:sldChg chg="modSp add mod">
        <pc:chgData name="Juliet Harding - SGB" userId="771aee6b-190f-4c19-bf01-76bb39849235" providerId="ADAL" clId="{2765929A-CED0-448B-9B6D-F19F0D1DAE23}" dt="2025-05-08T12:04:21.873" v="1207" actId="20577"/>
        <pc:sldMkLst>
          <pc:docMk/>
          <pc:sldMk cId="3215043156" sldId="438"/>
        </pc:sldMkLst>
        <pc:spChg chg="mod">
          <ac:chgData name="Juliet Harding - SGB" userId="771aee6b-190f-4c19-bf01-76bb39849235" providerId="ADAL" clId="{2765929A-CED0-448B-9B6D-F19F0D1DAE23}" dt="2025-05-08T11:58:14.079" v="1044" actId="20577"/>
          <ac:spMkLst>
            <pc:docMk/>
            <pc:sldMk cId="3215043156" sldId="438"/>
            <ac:spMk id="3" creationId="{DEDDD88A-3472-DC6E-D4CA-7C2261F8DFBD}"/>
          </ac:spMkLst>
        </pc:spChg>
        <pc:spChg chg="mod">
          <ac:chgData name="Juliet Harding - SGB" userId="771aee6b-190f-4c19-bf01-76bb39849235" providerId="ADAL" clId="{2765929A-CED0-448B-9B6D-F19F0D1DAE23}" dt="2025-05-08T12:04:21.873" v="1207" actId="20577"/>
          <ac:spMkLst>
            <pc:docMk/>
            <pc:sldMk cId="3215043156" sldId="438"/>
            <ac:spMk id="4" creationId="{80949966-A7F8-A480-4652-B5540406823E}"/>
          </ac:spMkLst>
        </pc:spChg>
      </pc:sldChg>
      <pc:sldChg chg="modSp add mod">
        <pc:chgData name="Juliet Harding - SGB" userId="771aee6b-190f-4c19-bf01-76bb39849235" providerId="ADAL" clId="{2765929A-CED0-448B-9B6D-F19F0D1DAE23}" dt="2025-05-08T12:05:47.053" v="1333" actId="20577"/>
        <pc:sldMkLst>
          <pc:docMk/>
          <pc:sldMk cId="2279081113" sldId="440"/>
        </pc:sldMkLst>
        <pc:spChg chg="mod">
          <ac:chgData name="Juliet Harding - SGB" userId="771aee6b-190f-4c19-bf01-76bb39849235" providerId="ADAL" clId="{2765929A-CED0-448B-9B6D-F19F0D1DAE23}" dt="2025-05-08T12:04:44.560" v="1226" actId="20577"/>
          <ac:spMkLst>
            <pc:docMk/>
            <pc:sldMk cId="2279081113" sldId="440"/>
            <ac:spMk id="3" creationId="{C5441C88-BE08-089B-33D0-898D681340DE}"/>
          </ac:spMkLst>
        </pc:spChg>
        <pc:spChg chg="mod">
          <ac:chgData name="Juliet Harding - SGB" userId="771aee6b-190f-4c19-bf01-76bb39849235" providerId="ADAL" clId="{2765929A-CED0-448B-9B6D-F19F0D1DAE23}" dt="2025-05-08T12:05:47.053" v="1333" actId="20577"/>
          <ac:spMkLst>
            <pc:docMk/>
            <pc:sldMk cId="2279081113" sldId="440"/>
            <ac:spMk id="4" creationId="{F54EC25E-FF7B-F9A5-1E58-36A8936F9D1B}"/>
          </ac:spMkLst>
        </pc:spChg>
      </pc:sldChg>
      <pc:sldChg chg="modSp add mod">
        <pc:chgData name="Juliet Harding - SGB" userId="771aee6b-190f-4c19-bf01-76bb39849235" providerId="ADAL" clId="{2765929A-CED0-448B-9B6D-F19F0D1DAE23}" dt="2025-05-08T12:07:18.125" v="1473" actId="20577"/>
        <pc:sldMkLst>
          <pc:docMk/>
          <pc:sldMk cId="2411811947" sldId="441"/>
        </pc:sldMkLst>
        <pc:spChg chg="mod">
          <ac:chgData name="Juliet Harding - SGB" userId="771aee6b-190f-4c19-bf01-76bb39849235" providerId="ADAL" clId="{2765929A-CED0-448B-9B6D-F19F0D1DAE23}" dt="2025-05-08T12:06:21.310" v="1359" actId="20577"/>
          <ac:spMkLst>
            <pc:docMk/>
            <pc:sldMk cId="2411811947" sldId="441"/>
            <ac:spMk id="3" creationId="{D37DBDFB-9036-DD74-B8D2-12245C769DD9}"/>
          </ac:spMkLst>
        </pc:spChg>
        <pc:spChg chg="mod">
          <ac:chgData name="Juliet Harding - SGB" userId="771aee6b-190f-4c19-bf01-76bb39849235" providerId="ADAL" clId="{2765929A-CED0-448B-9B6D-F19F0D1DAE23}" dt="2025-05-08T12:07:18.125" v="1473" actId="20577"/>
          <ac:spMkLst>
            <pc:docMk/>
            <pc:sldMk cId="2411811947" sldId="441"/>
            <ac:spMk id="4" creationId="{8BB8F9D6-6670-D467-5002-989028277F89}"/>
          </ac:spMkLst>
        </pc:spChg>
      </pc:sldChg>
      <pc:sldChg chg="modSp add mod">
        <pc:chgData name="Juliet Harding - SGB" userId="771aee6b-190f-4c19-bf01-76bb39849235" providerId="ADAL" clId="{2765929A-CED0-448B-9B6D-F19F0D1DAE23}" dt="2025-05-08T13:15:32.976" v="1640" actId="20577"/>
        <pc:sldMkLst>
          <pc:docMk/>
          <pc:sldMk cId="1790823701" sldId="442"/>
        </pc:sldMkLst>
        <pc:spChg chg="mod">
          <ac:chgData name="Juliet Harding - SGB" userId="771aee6b-190f-4c19-bf01-76bb39849235" providerId="ADAL" clId="{2765929A-CED0-448B-9B6D-F19F0D1DAE23}" dt="2025-05-08T12:08:23.663" v="1522" actId="20577"/>
          <ac:spMkLst>
            <pc:docMk/>
            <pc:sldMk cId="1790823701" sldId="442"/>
            <ac:spMk id="3" creationId="{E75692DD-3A1A-5540-4E4E-C100999789B2}"/>
          </ac:spMkLst>
        </pc:spChg>
        <pc:spChg chg="mod">
          <ac:chgData name="Juliet Harding - SGB" userId="771aee6b-190f-4c19-bf01-76bb39849235" providerId="ADAL" clId="{2765929A-CED0-448B-9B6D-F19F0D1DAE23}" dt="2025-05-08T13:15:32.976" v="1640" actId="20577"/>
          <ac:spMkLst>
            <pc:docMk/>
            <pc:sldMk cId="1790823701" sldId="442"/>
            <ac:spMk id="4" creationId="{DAE196D7-58C5-D7A1-1622-C078A1592C11}"/>
          </ac:spMkLst>
        </pc:spChg>
      </pc:sldChg>
      <pc:sldChg chg="modSp add mod">
        <pc:chgData name="Juliet Harding - SGB" userId="771aee6b-190f-4c19-bf01-76bb39849235" providerId="ADAL" clId="{2765929A-CED0-448B-9B6D-F19F0D1DAE23}" dt="2025-05-08T13:16:01.359" v="1674" actId="20577"/>
        <pc:sldMkLst>
          <pc:docMk/>
          <pc:sldMk cId="966018928" sldId="443"/>
        </pc:sldMkLst>
        <pc:spChg chg="mod">
          <ac:chgData name="Juliet Harding - SGB" userId="771aee6b-190f-4c19-bf01-76bb39849235" providerId="ADAL" clId="{2765929A-CED0-448B-9B6D-F19F0D1DAE23}" dt="2025-05-08T12:09:06.938" v="1530" actId="27636"/>
          <ac:spMkLst>
            <pc:docMk/>
            <pc:sldMk cId="966018928" sldId="443"/>
            <ac:spMk id="3" creationId="{BFCDDF43-4F01-F58B-3CA1-49E2DDF6E29B}"/>
          </ac:spMkLst>
        </pc:spChg>
        <pc:spChg chg="mod">
          <ac:chgData name="Juliet Harding - SGB" userId="771aee6b-190f-4c19-bf01-76bb39849235" providerId="ADAL" clId="{2765929A-CED0-448B-9B6D-F19F0D1DAE23}" dt="2025-05-08T13:16:01.359" v="1674" actId="20577"/>
          <ac:spMkLst>
            <pc:docMk/>
            <pc:sldMk cId="966018928" sldId="443"/>
            <ac:spMk id="4" creationId="{FC0CA3BA-7796-70F0-FD1F-15FF7299064D}"/>
          </ac:spMkLst>
        </pc:spChg>
        <pc:picChg chg="mod">
          <ac:chgData name="Juliet Harding - SGB" userId="771aee6b-190f-4c19-bf01-76bb39849235" providerId="ADAL" clId="{2765929A-CED0-448B-9B6D-F19F0D1DAE23}" dt="2025-05-08T12:18:05.728" v="1610" actId="1076"/>
          <ac:picMkLst>
            <pc:docMk/>
            <pc:sldMk cId="966018928" sldId="443"/>
            <ac:picMk id="5" creationId="{66813240-04B4-7D32-175D-B1E874EC6A30}"/>
          </ac:picMkLst>
        </pc:picChg>
      </pc:sldChg>
      <pc:sldChg chg="modSp add mod">
        <pc:chgData name="Juliet Harding - SGB" userId="771aee6b-190f-4c19-bf01-76bb39849235" providerId="ADAL" clId="{2765929A-CED0-448B-9B6D-F19F0D1DAE23}" dt="2025-05-08T13:15:19.045" v="1631" actId="20577"/>
        <pc:sldMkLst>
          <pc:docMk/>
          <pc:sldMk cId="3881660448" sldId="444"/>
        </pc:sldMkLst>
        <pc:spChg chg="mod">
          <ac:chgData name="Juliet Harding - SGB" userId="771aee6b-190f-4c19-bf01-76bb39849235" providerId="ADAL" clId="{2765929A-CED0-448B-9B6D-F19F0D1DAE23}" dt="2025-05-08T12:11:04.708" v="1558" actId="20577"/>
          <ac:spMkLst>
            <pc:docMk/>
            <pc:sldMk cId="3881660448" sldId="444"/>
            <ac:spMk id="3" creationId="{EC01B609-4B7D-9274-C682-4F57D16F4C59}"/>
          </ac:spMkLst>
        </pc:spChg>
        <pc:spChg chg="mod">
          <ac:chgData name="Juliet Harding - SGB" userId="771aee6b-190f-4c19-bf01-76bb39849235" providerId="ADAL" clId="{2765929A-CED0-448B-9B6D-F19F0D1DAE23}" dt="2025-05-08T13:15:19.045" v="1631" actId="20577"/>
          <ac:spMkLst>
            <pc:docMk/>
            <pc:sldMk cId="3881660448" sldId="444"/>
            <ac:spMk id="4" creationId="{CB8E739D-2874-7641-EAE1-4568E66A340D}"/>
          </ac:spMkLst>
        </pc:spChg>
      </pc:sldChg>
      <pc:sldChg chg="modSp add mod">
        <pc:chgData name="Juliet Harding - SGB" userId="771aee6b-190f-4c19-bf01-76bb39849235" providerId="ADAL" clId="{2765929A-CED0-448B-9B6D-F19F0D1DAE23}" dt="2025-05-08T13:18:02.966" v="1682" actId="12"/>
        <pc:sldMkLst>
          <pc:docMk/>
          <pc:sldMk cId="261460764" sldId="445"/>
        </pc:sldMkLst>
        <pc:spChg chg="mod">
          <ac:chgData name="Juliet Harding - SGB" userId="771aee6b-190f-4c19-bf01-76bb39849235" providerId="ADAL" clId="{2765929A-CED0-448B-9B6D-F19F0D1DAE23}" dt="2025-05-08T12:07:42.420" v="1475" actId="20577"/>
          <ac:spMkLst>
            <pc:docMk/>
            <pc:sldMk cId="261460764" sldId="445"/>
            <ac:spMk id="3" creationId="{B144F0D0-2D77-D12C-0845-71E7CDBAAC4F}"/>
          </ac:spMkLst>
        </pc:spChg>
        <pc:spChg chg="mod">
          <ac:chgData name="Juliet Harding - SGB" userId="771aee6b-190f-4c19-bf01-76bb39849235" providerId="ADAL" clId="{2765929A-CED0-448B-9B6D-F19F0D1DAE23}" dt="2025-05-08T13:18:02.966" v="1682" actId="12"/>
          <ac:spMkLst>
            <pc:docMk/>
            <pc:sldMk cId="261460764" sldId="445"/>
            <ac:spMk id="4" creationId="{7525AF7D-F0FE-7BA7-DC11-EBBBF1ACCCE8}"/>
          </ac:spMkLst>
        </pc:spChg>
      </pc:sldChg>
      <pc:sldChg chg="modSp add mod">
        <pc:chgData name="Juliet Harding - SGB" userId="771aee6b-190f-4c19-bf01-76bb39849235" providerId="ADAL" clId="{2765929A-CED0-448B-9B6D-F19F0D1DAE23}" dt="2025-05-08T12:22:34.747" v="1623" actId="20577"/>
        <pc:sldMkLst>
          <pc:docMk/>
          <pc:sldMk cId="948712079" sldId="446"/>
        </pc:sldMkLst>
        <pc:spChg chg="mod">
          <ac:chgData name="Juliet Harding - SGB" userId="771aee6b-190f-4c19-bf01-76bb39849235" providerId="ADAL" clId="{2765929A-CED0-448B-9B6D-F19F0D1DAE23}" dt="2025-05-08T12:07:49" v="1477" actId="20577"/>
          <ac:spMkLst>
            <pc:docMk/>
            <pc:sldMk cId="948712079" sldId="446"/>
            <ac:spMk id="3" creationId="{C8E4920D-B59B-4321-AE3E-34A5CD20BC30}"/>
          </ac:spMkLst>
        </pc:spChg>
        <pc:spChg chg="mod">
          <ac:chgData name="Juliet Harding - SGB" userId="771aee6b-190f-4c19-bf01-76bb39849235" providerId="ADAL" clId="{2765929A-CED0-448B-9B6D-F19F0D1DAE23}" dt="2025-05-08T12:22:34.747" v="1623" actId="20577"/>
          <ac:spMkLst>
            <pc:docMk/>
            <pc:sldMk cId="948712079" sldId="446"/>
            <ac:spMk id="4" creationId="{216DC18E-BBC1-6DD0-C21F-7065D3617640}"/>
          </ac:spMkLst>
        </pc:spChg>
      </pc:sldChg>
      <pc:sldChg chg="modSp add mod">
        <pc:chgData name="Juliet Harding - SGB" userId="771aee6b-190f-4c19-bf01-76bb39849235" providerId="ADAL" clId="{2765929A-CED0-448B-9B6D-F19F0D1DAE23}" dt="2025-05-08T08:35:02.532" v="617" actId="20577"/>
        <pc:sldMkLst>
          <pc:docMk/>
          <pc:sldMk cId="986801192" sldId="447"/>
        </pc:sldMkLst>
        <pc:spChg chg="mod">
          <ac:chgData name="Juliet Harding - SGB" userId="771aee6b-190f-4c19-bf01-76bb39849235" providerId="ADAL" clId="{2765929A-CED0-448B-9B6D-F19F0D1DAE23}" dt="2025-05-08T08:34:49.028" v="594" actId="20577"/>
          <ac:spMkLst>
            <pc:docMk/>
            <pc:sldMk cId="986801192" sldId="447"/>
            <ac:spMk id="3" creationId="{1500DB42-688A-5B5F-ED12-B4B5C9E1D2C5}"/>
          </ac:spMkLst>
        </pc:spChg>
        <pc:spChg chg="mod">
          <ac:chgData name="Juliet Harding - SGB" userId="771aee6b-190f-4c19-bf01-76bb39849235" providerId="ADAL" clId="{2765929A-CED0-448B-9B6D-F19F0D1DAE23}" dt="2025-05-08T08:35:02.532" v="617" actId="20577"/>
          <ac:spMkLst>
            <pc:docMk/>
            <pc:sldMk cId="986801192" sldId="447"/>
            <ac:spMk id="4" creationId="{1BAAE324-2A9A-5510-831F-34D44F8E95B9}"/>
          </ac:spMkLst>
        </pc:spChg>
      </pc:sldChg>
      <pc:sldChg chg="modSp add mod">
        <pc:chgData name="Juliet Harding - SGB" userId="771aee6b-190f-4c19-bf01-76bb39849235" providerId="ADAL" clId="{2765929A-CED0-448B-9B6D-F19F0D1DAE23}" dt="2025-05-08T09:02:07.616" v="698" actId="20577"/>
        <pc:sldMkLst>
          <pc:docMk/>
          <pc:sldMk cId="3804887760" sldId="448"/>
        </pc:sldMkLst>
        <pc:spChg chg="mod">
          <ac:chgData name="Juliet Harding - SGB" userId="771aee6b-190f-4c19-bf01-76bb39849235" providerId="ADAL" clId="{2765929A-CED0-448B-9B6D-F19F0D1DAE23}" dt="2025-05-08T09:00:51.300" v="641" actId="20577"/>
          <ac:spMkLst>
            <pc:docMk/>
            <pc:sldMk cId="3804887760" sldId="448"/>
            <ac:spMk id="3" creationId="{C5320C9B-2A74-63D9-5938-68663C9C4960}"/>
          </ac:spMkLst>
        </pc:spChg>
        <pc:spChg chg="mod">
          <ac:chgData name="Juliet Harding - SGB" userId="771aee6b-190f-4c19-bf01-76bb39849235" providerId="ADAL" clId="{2765929A-CED0-448B-9B6D-F19F0D1DAE23}" dt="2025-05-08T09:02:07.616" v="698" actId="20577"/>
          <ac:spMkLst>
            <pc:docMk/>
            <pc:sldMk cId="3804887760" sldId="448"/>
            <ac:spMk id="4" creationId="{23733842-DCF9-4870-BD53-57248204235A}"/>
          </ac:spMkLst>
        </pc:spChg>
      </pc:sldChg>
      <pc:sldChg chg="modSp add mod">
        <pc:chgData name="Juliet Harding - SGB" userId="771aee6b-190f-4c19-bf01-76bb39849235" providerId="ADAL" clId="{2765929A-CED0-448B-9B6D-F19F0D1DAE23}" dt="2025-05-08T09:53:24.516" v="918"/>
        <pc:sldMkLst>
          <pc:docMk/>
          <pc:sldMk cId="91249865" sldId="449"/>
        </pc:sldMkLst>
        <pc:spChg chg="mod">
          <ac:chgData name="Juliet Harding - SGB" userId="771aee6b-190f-4c19-bf01-76bb39849235" providerId="ADAL" clId="{2765929A-CED0-448B-9B6D-F19F0D1DAE23}" dt="2025-05-08T09:53:24.516" v="918"/>
          <ac:spMkLst>
            <pc:docMk/>
            <pc:sldMk cId="91249865" sldId="449"/>
            <ac:spMk id="3" creationId="{742E8738-D482-4B5E-B43B-2996894CCEE3}"/>
          </ac:spMkLst>
        </pc:spChg>
        <pc:spChg chg="mod">
          <ac:chgData name="Juliet Harding - SGB" userId="771aee6b-190f-4c19-bf01-76bb39849235" providerId="ADAL" clId="{2765929A-CED0-448B-9B6D-F19F0D1DAE23}" dt="2025-05-08T09:50:50.009" v="906" actId="20577"/>
          <ac:spMkLst>
            <pc:docMk/>
            <pc:sldMk cId="91249865" sldId="449"/>
            <ac:spMk id="4" creationId="{B12735C0-032A-4261-8535-CDDFE198144B}"/>
          </ac:spMkLst>
        </pc:spChg>
      </pc:sldChg>
      <pc:sldChg chg="add">
        <pc:chgData name="Juliet Harding - SGB" userId="771aee6b-190f-4c19-bf01-76bb39849235" providerId="ADAL" clId="{2765929A-CED0-448B-9B6D-F19F0D1DAE23}" dt="2025-05-08T08:33:47.709" v="519"/>
        <pc:sldMkLst>
          <pc:docMk/>
          <pc:sldMk cId="94512940" sldId="450"/>
        </pc:sldMkLst>
      </pc:sldChg>
      <pc:sldChg chg="modSp add mod">
        <pc:chgData name="Juliet Harding - SGB" userId="771aee6b-190f-4c19-bf01-76bb39849235" providerId="ADAL" clId="{2765929A-CED0-448B-9B6D-F19F0D1DAE23}" dt="2025-05-08T13:19:49.879" v="1705" actId="20577"/>
        <pc:sldMkLst>
          <pc:docMk/>
          <pc:sldMk cId="2399031479" sldId="451"/>
        </pc:sldMkLst>
        <pc:spChg chg="mod">
          <ac:chgData name="Juliet Harding - SGB" userId="771aee6b-190f-4c19-bf01-76bb39849235" providerId="ADAL" clId="{2765929A-CED0-448B-9B6D-F19F0D1DAE23}" dt="2025-05-08T13:19:49.879" v="1705" actId="20577"/>
          <ac:spMkLst>
            <pc:docMk/>
            <pc:sldMk cId="2399031479" sldId="451"/>
            <ac:spMk id="2" creationId="{00000000-0000-0000-0000-000000000000}"/>
          </ac:spMkLst>
        </pc:spChg>
      </pc:sldChg>
      <pc:sldChg chg="modSp add mod">
        <pc:chgData name="Juliet Harding - SGB" userId="771aee6b-190f-4c19-bf01-76bb39849235" providerId="ADAL" clId="{2765929A-CED0-448B-9B6D-F19F0D1DAE23}" dt="2025-05-08T09:54:00.365" v="925" actId="20577"/>
        <pc:sldMkLst>
          <pc:docMk/>
          <pc:sldMk cId="65169172" sldId="452"/>
        </pc:sldMkLst>
        <pc:spChg chg="mod">
          <ac:chgData name="Juliet Harding - SGB" userId="771aee6b-190f-4c19-bf01-76bb39849235" providerId="ADAL" clId="{2765929A-CED0-448B-9B6D-F19F0D1DAE23}" dt="2025-05-08T09:54:00.365" v="925" actId="20577"/>
          <ac:spMkLst>
            <pc:docMk/>
            <pc:sldMk cId="65169172" sldId="452"/>
            <ac:spMk id="3" creationId="{742E8738-D482-4B5E-B43B-2996894CCEE3}"/>
          </ac:spMkLst>
        </pc:spChg>
        <pc:spChg chg="mod">
          <ac:chgData name="Juliet Harding - SGB" userId="771aee6b-190f-4c19-bf01-76bb39849235" providerId="ADAL" clId="{2765929A-CED0-448B-9B6D-F19F0D1DAE23}" dt="2025-05-08T09:04:28.720" v="710" actId="12"/>
          <ac:spMkLst>
            <pc:docMk/>
            <pc:sldMk cId="65169172" sldId="452"/>
            <ac:spMk id="4" creationId="{B12735C0-032A-4261-8535-CDDFE198144B}"/>
          </ac:spMkLst>
        </pc:spChg>
      </pc:sldChg>
      <pc:sldChg chg="modSp add mod">
        <pc:chgData name="Juliet Harding - SGB" userId="771aee6b-190f-4c19-bf01-76bb39849235" providerId="ADAL" clId="{2765929A-CED0-448B-9B6D-F19F0D1DAE23}" dt="2025-05-08T13:18:57.273" v="1690" actId="20577"/>
        <pc:sldMkLst>
          <pc:docMk/>
          <pc:sldMk cId="3781545065" sldId="453"/>
        </pc:sldMkLst>
        <pc:spChg chg="mod">
          <ac:chgData name="Juliet Harding - SGB" userId="771aee6b-190f-4c19-bf01-76bb39849235" providerId="ADAL" clId="{2765929A-CED0-448B-9B6D-F19F0D1DAE23}" dt="2025-05-08T13:18:57.273" v="1690" actId="20577"/>
          <ac:spMkLst>
            <pc:docMk/>
            <pc:sldMk cId="3781545065" sldId="453"/>
            <ac:spMk id="2" creationId="{00000000-0000-0000-0000-000000000000}"/>
          </ac:spMkLst>
        </pc:spChg>
      </pc:sldChg>
      <pc:sldChg chg="modSp add mod">
        <pc:chgData name="Juliet Harding - SGB" userId="771aee6b-190f-4c19-bf01-76bb39849235" providerId="ADAL" clId="{2765929A-CED0-448B-9B6D-F19F0D1DAE23}" dt="2025-05-08T09:53:36.523" v="920" actId="20577"/>
        <pc:sldMkLst>
          <pc:docMk/>
          <pc:sldMk cId="3264626570" sldId="454"/>
        </pc:sldMkLst>
        <pc:spChg chg="mod">
          <ac:chgData name="Juliet Harding - SGB" userId="771aee6b-190f-4c19-bf01-76bb39849235" providerId="ADAL" clId="{2765929A-CED0-448B-9B6D-F19F0D1DAE23}" dt="2025-05-08T09:53:34.142" v="919"/>
          <ac:spMkLst>
            <pc:docMk/>
            <pc:sldMk cId="3264626570" sldId="454"/>
            <ac:spMk id="3" creationId="{742E8738-D482-4B5E-B43B-2996894CCEE3}"/>
          </ac:spMkLst>
        </pc:spChg>
        <pc:spChg chg="mod">
          <ac:chgData name="Juliet Harding - SGB" userId="771aee6b-190f-4c19-bf01-76bb39849235" providerId="ADAL" clId="{2765929A-CED0-448B-9B6D-F19F0D1DAE23}" dt="2025-05-08T09:53:36.523" v="920" actId="20577"/>
          <ac:spMkLst>
            <pc:docMk/>
            <pc:sldMk cId="3264626570" sldId="454"/>
            <ac:spMk id="4" creationId="{B12735C0-032A-4261-8535-CDDFE198144B}"/>
          </ac:spMkLst>
        </pc:spChg>
      </pc:sldChg>
      <pc:sldChg chg="modSp add mod">
        <pc:chgData name="Juliet Harding - SGB" userId="771aee6b-190f-4c19-bf01-76bb39849235" providerId="ADAL" clId="{2765929A-CED0-448B-9B6D-F19F0D1DAE23}" dt="2025-05-08T08:34:19.954" v="555" actId="20577"/>
        <pc:sldMkLst>
          <pc:docMk/>
          <pc:sldMk cId="963357011" sldId="455"/>
        </pc:sldMkLst>
        <pc:spChg chg="mod">
          <ac:chgData name="Juliet Harding - SGB" userId="771aee6b-190f-4c19-bf01-76bb39849235" providerId="ADAL" clId="{2765929A-CED0-448B-9B6D-F19F0D1DAE23}" dt="2025-05-08T08:34:19.954" v="555" actId="20577"/>
          <ac:spMkLst>
            <pc:docMk/>
            <pc:sldMk cId="963357011" sldId="455"/>
            <ac:spMk id="2" creationId="{00000000-0000-0000-0000-000000000000}"/>
          </ac:spMkLst>
        </pc:spChg>
      </pc:sldChg>
      <pc:sldChg chg="modSp add mod">
        <pc:chgData name="Juliet Harding - SGB" userId="771aee6b-190f-4c19-bf01-76bb39849235" providerId="ADAL" clId="{2765929A-CED0-448B-9B6D-F19F0D1DAE23}" dt="2025-05-08T11:56:44.764" v="1041" actId="12"/>
        <pc:sldMkLst>
          <pc:docMk/>
          <pc:sldMk cId="2372953269" sldId="456"/>
        </pc:sldMkLst>
        <pc:spChg chg="mod">
          <ac:chgData name="Juliet Harding - SGB" userId="771aee6b-190f-4c19-bf01-76bb39849235" providerId="ADAL" clId="{2765929A-CED0-448B-9B6D-F19F0D1DAE23}" dt="2025-05-08T11:55:00.054" v="1012" actId="27636"/>
          <ac:spMkLst>
            <pc:docMk/>
            <pc:sldMk cId="2372953269" sldId="456"/>
            <ac:spMk id="3" creationId="{1C36E2A5-6E7D-F944-41DB-0FDC53C6713D}"/>
          </ac:spMkLst>
        </pc:spChg>
        <pc:spChg chg="mod">
          <ac:chgData name="Juliet Harding - SGB" userId="771aee6b-190f-4c19-bf01-76bb39849235" providerId="ADAL" clId="{2765929A-CED0-448B-9B6D-F19F0D1DAE23}" dt="2025-05-08T11:56:44.764" v="1041" actId="12"/>
          <ac:spMkLst>
            <pc:docMk/>
            <pc:sldMk cId="2372953269" sldId="456"/>
            <ac:spMk id="4" creationId="{C6F5AF78-3A5A-AA76-24EA-A2C010FE6D16}"/>
          </ac:spMkLst>
        </pc:spChg>
      </pc:sldChg>
      <pc:sldChg chg="modSp add mod">
        <pc:chgData name="Juliet Harding - SGB" userId="771aee6b-190f-4c19-bf01-76bb39849235" providerId="ADAL" clId="{2765929A-CED0-448B-9B6D-F19F0D1DAE23}" dt="2025-05-08T14:55:25.332" v="1740" actId="14100"/>
        <pc:sldMkLst>
          <pc:docMk/>
          <pc:sldMk cId="857464422" sldId="457"/>
        </pc:sldMkLst>
        <pc:spChg chg="mod">
          <ac:chgData name="Juliet Harding - SGB" userId="771aee6b-190f-4c19-bf01-76bb39849235" providerId="ADAL" clId="{2765929A-CED0-448B-9B6D-F19F0D1DAE23}" dt="2025-05-08T14:55:25.332" v="1740" actId="14100"/>
          <ac:spMkLst>
            <pc:docMk/>
            <pc:sldMk cId="857464422" sldId="457"/>
            <ac:spMk id="3" creationId="{00000000-0000-0000-0000-000000000000}"/>
          </ac:spMkLst>
        </pc:spChg>
      </pc:sldChg>
      <pc:sldChg chg="modSp add mod">
        <pc:chgData name="Juliet Harding - SGB" userId="771aee6b-190f-4c19-bf01-76bb39849235" providerId="ADAL" clId="{2765929A-CED0-448B-9B6D-F19F0D1DAE23}" dt="2025-05-09T08:23:48.762" v="2076" actId="1076"/>
        <pc:sldMkLst>
          <pc:docMk/>
          <pc:sldMk cId="189162039" sldId="458"/>
        </pc:sldMkLst>
        <pc:spChg chg="mod">
          <ac:chgData name="Juliet Harding - SGB" userId="771aee6b-190f-4c19-bf01-76bb39849235" providerId="ADAL" clId="{2765929A-CED0-448B-9B6D-F19F0D1DAE23}" dt="2025-05-09T08:23:48.762" v="2076" actId="1076"/>
          <ac:spMkLst>
            <pc:docMk/>
            <pc:sldMk cId="189162039" sldId="458"/>
            <ac:spMk id="2" creationId="{9DA85AB7-2F0E-76F0-58BE-25365F57819E}"/>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C9C3950-CF64-41A9-A9A4-C1AEE3D17CF9}" type="doc">
      <dgm:prSet loTypeId="urn:microsoft.com/office/officeart/2005/8/layout/vList2" loCatId="list" qsTypeId="urn:microsoft.com/office/officeart/2005/8/quickstyle/simple5" qsCatId="simple" csTypeId="urn:microsoft.com/office/officeart/2005/8/colors/accent1_2" csCatId="accent1" phldr="1"/>
      <dgm:spPr/>
      <dgm:t>
        <a:bodyPr/>
        <a:lstStyle/>
        <a:p>
          <a:endParaRPr lang="en-US"/>
        </a:p>
      </dgm:t>
    </dgm:pt>
    <dgm:pt modelId="{A35F38EE-4354-45A0-BAC5-E69A725A4186}">
      <dgm:prSet/>
      <dgm:spPr/>
      <dgm:t>
        <a:bodyPr/>
        <a:lstStyle/>
        <a:p>
          <a:r>
            <a:rPr lang="fr-FR" b="0" i="0" baseline="0" dirty="0"/>
            <a:t>Définir les limites du système</a:t>
          </a:r>
          <a:endParaRPr lang="en-US" dirty="0"/>
        </a:p>
      </dgm:t>
    </dgm:pt>
    <dgm:pt modelId="{3902B4B2-BE89-4730-9428-D5E9C595DBA7}" type="parTrans" cxnId="{FDBDD777-F848-422C-872E-15FE9F984986}">
      <dgm:prSet/>
      <dgm:spPr/>
      <dgm:t>
        <a:bodyPr/>
        <a:lstStyle/>
        <a:p>
          <a:endParaRPr lang="en-US"/>
        </a:p>
      </dgm:t>
    </dgm:pt>
    <dgm:pt modelId="{3804CB02-CC25-4726-BD9E-6173844F8B3E}" type="sibTrans" cxnId="{FDBDD777-F848-422C-872E-15FE9F984986}">
      <dgm:prSet/>
      <dgm:spPr/>
      <dgm:t>
        <a:bodyPr/>
        <a:lstStyle/>
        <a:p>
          <a:endParaRPr lang="en-US"/>
        </a:p>
      </dgm:t>
    </dgm:pt>
    <dgm:pt modelId="{A2E80ACB-D4C5-487D-B369-88041D22FAD0}">
      <dgm:prSet/>
      <dgm:spPr/>
      <dgm:t>
        <a:bodyPr/>
        <a:lstStyle/>
        <a:p>
          <a:r>
            <a:rPr lang="de-CH" baseline="0" dirty="0" err="1"/>
            <a:t>qui</a:t>
          </a:r>
          <a:r>
            <a:rPr lang="de-CH" baseline="0" dirty="0"/>
            <a:t>, </a:t>
          </a:r>
          <a:r>
            <a:rPr lang="de-CH" baseline="0" dirty="0" err="1"/>
            <a:t>quand</a:t>
          </a:r>
          <a:r>
            <a:rPr lang="de-CH" baseline="0" dirty="0"/>
            <a:t>, </a:t>
          </a:r>
          <a:r>
            <a:rPr lang="de-CH" baseline="0" dirty="0" err="1"/>
            <a:t>quoi</a:t>
          </a:r>
          <a:r>
            <a:rPr lang="de-CH" baseline="0" dirty="0"/>
            <a:t>, o?</a:t>
          </a:r>
          <a:endParaRPr lang="en-US" dirty="0"/>
        </a:p>
      </dgm:t>
    </dgm:pt>
    <dgm:pt modelId="{F6BEABAF-EF02-4C86-817E-C21DCB40D7E8}" type="parTrans" cxnId="{BF9DCB95-4D7B-465E-96F8-2F0486F42E15}">
      <dgm:prSet/>
      <dgm:spPr/>
      <dgm:t>
        <a:bodyPr/>
        <a:lstStyle/>
        <a:p>
          <a:endParaRPr lang="en-US"/>
        </a:p>
      </dgm:t>
    </dgm:pt>
    <dgm:pt modelId="{D2403F25-90BA-46E4-9088-803398F98D83}" type="sibTrans" cxnId="{BF9DCB95-4D7B-465E-96F8-2F0486F42E15}">
      <dgm:prSet/>
      <dgm:spPr/>
      <dgm:t>
        <a:bodyPr/>
        <a:lstStyle/>
        <a:p>
          <a:endParaRPr lang="en-US"/>
        </a:p>
      </dgm:t>
    </dgm:pt>
    <dgm:pt modelId="{D322DD4A-0C9A-4EDE-9AA1-A7E2D8417A98}">
      <dgm:prSet/>
      <dgm:spPr/>
      <dgm:t>
        <a:bodyPr/>
        <a:lstStyle/>
        <a:p>
          <a:r>
            <a:rPr lang="de-CH" b="0" i="0" baseline="0" dirty="0" err="1"/>
            <a:t>Déterminer</a:t>
          </a:r>
          <a:r>
            <a:rPr lang="de-CH" b="0" i="0" baseline="0" dirty="0"/>
            <a:t> </a:t>
          </a:r>
          <a:r>
            <a:rPr lang="de-CH" b="0" i="0" baseline="0" dirty="0" err="1"/>
            <a:t>les</a:t>
          </a:r>
          <a:r>
            <a:rPr lang="de-CH" b="0" i="0" baseline="0" dirty="0"/>
            <a:t> </a:t>
          </a:r>
          <a:r>
            <a:rPr lang="de-CH" b="0" i="0" baseline="0" dirty="0" err="1"/>
            <a:t>dangers</a:t>
          </a:r>
          <a:r>
            <a:rPr lang="de-CH" b="0" i="0" baseline="0" dirty="0"/>
            <a:t> </a:t>
          </a:r>
          <a:endParaRPr lang="en-US" dirty="0"/>
        </a:p>
      </dgm:t>
    </dgm:pt>
    <dgm:pt modelId="{99864B87-D343-485C-BA45-BD869D5A2E48}" type="parTrans" cxnId="{1E76A5FB-9BD3-47DE-95B5-59F26E783DE3}">
      <dgm:prSet/>
      <dgm:spPr/>
      <dgm:t>
        <a:bodyPr/>
        <a:lstStyle/>
        <a:p>
          <a:endParaRPr lang="en-US"/>
        </a:p>
      </dgm:t>
    </dgm:pt>
    <dgm:pt modelId="{1BCE7314-B7E9-4791-9A14-4A8520A99E9A}" type="sibTrans" cxnId="{1E76A5FB-9BD3-47DE-95B5-59F26E783DE3}">
      <dgm:prSet/>
      <dgm:spPr/>
      <dgm:t>
        <a:bodyPr/>
        <a:lstStyle/>
        <a:p>
          <a:endParaRPr lang="en-US"/>
        </a:p>
      </dgm:t>
    </dgm:pt>
    <dgm:pt modelId="{E7CCCF2A-A54F-452D-9BED-C90CB8A4DA94}">
      <dgm:prSet/>
      <dgm:spPr/>
      <dgm:t>
        <a:bodyPr/>
        <a:lstStyle/>
        <a:p>
          <a:r>
            <a:rPr lang="fr-FR" baseline="0" dirty="0"/>
            <a:t>pour les collaborateurs-</a:t>
          </a:r>
          <a:r>
            <a:rPr lang="fr-FR" baseline="0" dirty="0" err="1"/>
            <a:t>trices</a:t>
          </a:r>
          <a:r>
            <a:rPr lang="fr-FR" baseline="0" dirty="0"/>
            <a:t>, les participant-e-s, les personnes extérieures (cas normal, cas particulier)</a:t>
          </a:r>
          <a:endParaRPr lang="en-US" dirty="0"/>
        </a:p>
      </dgm:t>
    </dgm:pt>
    <dgm:pt modelId="{0A1A30EE-FD6A-446E-A1BA-C4E82BF01AA1}" type="parTrans" cxnId="{6A957B92-1B81-4D49-B678-720ACBA7471F}">
      <dgm:prSet/>
      <dgm:spPr/>
      <dgm:t>
        <a:bodyPr/>
        <a:lstStyle/>
        <a:p>
          <a:endParaRPr lang="en-US"/>
        </a:p>
      </dgm:t>
    </dgm:pt>
    <dgm:pt modelId="{ECD1DD6D-F1AB-4722-A7D5-841850B32163}" type="sibTrans" cxnId="{6A957B92-1B81-4D49-B678-720ACBA7471F}">
      <dgm:prSet/>
      <dgm:spPr/>
      <dgm:t>
        <a:bodyPr/>
        <a:lstStyle/>
        <a:p>
          <a:endParaRPr lang="en-US"/>
        </a:p>
      </dgm:t>
    </dgm:pt>
    <dgm:pt modelId="{A3F619E4-2EB4-4368-AB1B-1A799BABD1B7}">
      <dgm:prSet/>
      <dgm:spPr/>
      <dgm:t>
        <a:bodyPr/>
        <a:lstStyle/>
        <a:p>
          <a:r>
            <a:rPr lang="fr-FR" b="0" i="0" baseline="0" dirty="0"/>
            <a:t>Déduire les mesures à prendre</a:t>
          </a:r>
          <a:endParaRPr lang="en-US" dirty="0"/>
        </a:p>
      </dgm:t>
    </dgm:pt>
    <dgm:pt modelId="{045B6D95-253A-4C32-B0EE-F4462C5B554C}" type="parTrans" cxnId="{8A468A64-4069-4C1E-966E-6BD8207DE3FE}">
      <dgm:prSet/>
      <dgm:spPr/>
      <dgm:t>
        <a:bodyPr/>
        <a:lstStyle/>
        <a:p>
          <a:endParaRPr lang="en-US"/>
        </a:p>
      </dgm:t>
    </dgm:pt>
    <dgm:pt modelId="{0AC9F15A-FF9A-41DF-B5CA-78CAD202EFF1}" type="sibTrans" cxnId="{8A468A64-4069-4C1E-966E-6BD8207DE3FE}">
      <dgm:prSet/>
      <dgm:spPr/>
      <dgm:t>
        <a:bodyPr/>
        <a:lstStyle/>
        <a:p>
          <a:endParaRPr lang="en-US"/>
        </a:p>
      </dgm:t>
    </dgm:pt>
    <dgm:pt modelId="{B6CCDC96-8005-4619-9AF8-C92185A7A939}">
      <dgm:prSet/>
      <dgm:spPr/>
      <dgm:t>
        <a:bodyPr/>
        <a:lstStyle/>
        <a:p>
          <a:r>
            <a:rPr lang="fr-FR" baseline="0" dirty="0"/>
            <a:t>par danger, des mesures nécessaires et raisonnables</a:t>
          </a:r>
          <a:endParaRPr lang="en-US" dirty="0"/>
        </a:p>
      </dgm:t>
    </dgm:pt>
    <dgm:pt modelId="{C53F5325-273C-46EF-B5C0-8F48DA99CEFB}" type="parTrans" cxnId="{9EA4E06A-B50C-4D20-9A6A-7DAF94FB33E5}">
      <dgm:prSet/>
      <dgm:spPr/>
      <dgm:t>
        <a:bodyPr/>
        <a:lstStyle/>
        <a:p>
          <a:endParaRPr lang="en-US"/>
        </a:p>
      </dgm:t>
    </dgm:pt>
    <dgm:pt modelId="{E7067814-8E82-40ED-9A34-9A9C459DA4BA}" type="sibTrans" cxnId="{9EA4E06A-B50C-4D20-9A6A-7DAF94FB33E5}">
      <dgm:prSet/>
      <dgm:spPr/>
      <dgm:t>
        <a:bodyPr/>
        <a:lstStyle/>
        <a:p>
          <a:endParaRPr lang="en-US"/>
        </a:p>
      </dgm:t>
    </dgm:pt>
    <dgm:pt modelId="{2A3A7815-CFB3-47F1-8986-5A0C521CE3D7}" type="pres">
      <dgm:prSet presAssocID="{BC9C3950-CF64-41A9-A9A4-C1AEE3D17CF9}" presName="linear" presStyleCnt="0">
        <dgm:presLayoutVars>
          <dgm:animLvl val="lvl"/>
          <dgm:resizeHandles val="exact"/>
        </dgm:presLayoutVars>
      </dgm:prSet>
      <dgm:spPr/>
    </dgm:pt>
    <dgm:pt modelId="{E6109474-8FC6-45AF-85EA-BE16502C5DF7}" type="pres">
      <dgm:prSet presAssocID="{A35F38EE-4354-45A0-BAC5-E69A725A4186}" presName="parentText" presStyleLbl="node1" presStyleIdx="0" presStyleCnt="3">
        <dgm:presLayoutVars>
          <dgm:chMax val="0"/>
          <dgm:bulletEnabled val="1"/>
        </dgm:presLayoutVars>
      </dgm:prSet>
      <dgm:spPr/>
    </dgm:pt>
    <dgm:pt modelId="{1EB5225B-B406-42B7-B963-94E5B2AD924F}" type="pres">
      <dgm:prSet presAssocID="{A35F38EE-4354-45A0-BAC5-E69A725A4186}" presName="childText" presStyleLbl="revTx" presStyleIdx="0" presStyleCnt="3">
        <dgm:presLayoutVars>
          <dgm:bulletEnabled val="1"/>
        </dgm:presLayoutVars>
      </dgm:prSet>
      <dgm:spPr/>
    </dgm:pt>
    <dgm:pt modelId="{5C80869C-C2D7-4279-BB34-43E4A49513D7}" type="pres">
      <dgm:prSet presAssocID="{D322DD4A-0C9A-4EDE-9AA1-A7E2D8417A98}" presName="parentText" presStyleLbl="node1" presStyleIdx="1" presStyleCnt="3">
        <dgm:presLayoutVars>
          <dgm:chMax val="0"/>
          <dgm:bulletEnabled val="1"/>
        </dgm:presLayoutVars>
      </dgm:prSet>
      <dgm:spPr/>
    </dgm:pt>
    <dgm:pt modelId="{3FADB545-2702-4B70-AF51-C4BEE1DE59E2}" type="pres">
      <dgm:prSet presAssocID="{D322DD4A-0C9A-4EDE-9AA1-A7E2D8417A98}" presName="childText" presStyleLbl="revTx" presStyleIdx="1" presStyleCnt="3">
        <dgm:presLayoutVars>
          <dgm:bulletEnabled val="1"/>
        </dgm:presLayoutVars>
      </dgm:prSet>
      <dgm:spPr/>
    </dgm:pt>
    <dgm:pt modelId="{C026B57A-2743-41C2-8070-99F4AAD912A2}" type="pres">
      <dgm:prSet presAssocID="{A3F619E4-2EB4-4368-AB1B-1A799BABD1B7}" presName="parentText" presStyleLbl="node1" presStyleIdx="2" presStyleCnt="3">
        <dgm:presLayoutVars>
          <dgm:chMax val="0"/>
          <dgm:bulletEnabled val="1"/>
        </dgm:presLayoutVars>
      </dgm:prSet>
      <dgm:spPr/>
    </dgm:pt>
    <dgm:pt modelId="{1F5BE239-1645-46D5-9BD5-64B11141501C}" type="pres">
      <dgm:prSet presAssocID="{A3F619E4-2EB4-4368-AB1B-1A799BABD1B7}" presName="childText" presStyleLbl="revTx" presStyleIdx="2" presStyleCnt="3">
        <dgm:presLayoutVars>
          <dgm:bulletEnabled val="1"/>
        </dgm:presLayoutVars>
      </dgm:prSet>
      <dgm:spPr/>
    </dgm:pt>
  </dgm:ptLst>
  <dgm:cxnLst>
    <dgm:cxn modelId="{BB8AED09-4A3E-4984-980B-3EE1B3D01474}" type="presOf" srcId="{A2E80ACB-D4C5-487D-B369-88041D22FAD0}" destId="{1EB5225B-B406-42B7-B963-94E5B2AD924F}" srcOrd="0" destOrd="0" presId="urn:microsoft.com/office/officeart/2005/8/layout/vList2"/>
    <dgm:cxn modelId="{7CDC0039-F136-42DC-98B6-3723DE87FF13}" type="presOf" srcId="{B6CCDC96-8005-4619-9AF8-C92185A7A939}" destId="{1F5BE239-1645-46D5-9BD5-64B11141501C}" srcOrd="0" destOrd="0" presId="urn:microsoft.com/office/officeart/2005/8/layout/vList2"/>
    <dgm:cxn modelId="{1B93FF5D-88E2-4A68-A810-E48025FB8C1E}" type="presOf" srcId="{D322DD4A-0C9A-4EDE-9AA1-A7E2D8417A98}" destId="{5C80869C-C2D7-4279-BB34-43E4A49513D7}" srcOrd="0" destOrd="0" presId="urn:microsoft.com/office/officeart/2005/8/layout/vList2"/>
    <dgm:cxn modelId="{8A468A64-4069-4C1E-966E-6BD8207DE3FE}" srcId="{BC9C3950-CF64-41A9-A9A4-C1AEE3D17CF9}" destId="{A3F619E4-2EB4-4368-AB1B-1A799BABD1B7}" srcOrd="2" destOrd="0" parTransId="{045B6D95-253A-4C32-B0EE-F4462C5B554C}" sibTransId="{0AC9F15A-FF9A-41DF-B5CA-78CAD202EFF1}"/>
    <dgm:cxn modelId="{E2E5BB65-5C14-412B-9FA0-9198D325570B}" type="presOf" srcId="{BC9C3950-CF64-41A9-A9A4-C1AEE3D17CF9}" destId="{2A3A7815-CFB3-47F1-8986-5A0C521CE3D7}" srcOrd="0" destOrd="0" presId="urn:microsoft.com/office/officeart/2005/8/layout/vList2"/>
    <dgm:cxn modelId="{66431D67-BFED-438F-9DC1-27B058B94CA8}" type="presOf" srcId="{A3F619E4-2EB4-4368-AB1B-1A799BABD1B7}" destId="{C026B57A-2743-41C2-8070-99F4AAD912A2}" srcOrd="0" destOrd="0" presId="urn:microsoft.com/office/officeart/2005/8/layout/vList2"/>
    <dgm:cxn modelId="{9EA4E06A-B50C-4D20-9A6A-7DAF94FB33E5}" srcId="{A3F619E4-2EB4-4368-AB1B-1A799BABD1B7}" destId="{B6CCDC96-8005-4619-9AF8-C92185A7A939}" srcOrd="0" destOrd="0" parTransId="{C53F5325-273C-46EF-B5C0-8F48DA99CEFB}" sibTransId="{E7067814-8E82-40ED-9A34-9A9C459DA4BA}"/>
    <dgm:cxn modelId="{FDBDD777-F848-422C-872E-15FE9F984986}" srcId="{BC9C3950-CF64-41A9-A9A4-C1AEE3D17CF9}" destId="{A35F38EE-4354-45A0-BAC5-E69A725A4186}" srcOrd="0" destOrd="0" parTransId="{3902B4B2-BE89-4730-9428-D5E9C595DBA7}" sibTransId="{3804CB02-CC25-4726-BD9E-6173844F8B3E}"/>
    <dgm:cxn modelId="{6A957B92-1B81-4D49-B678-720ACBA7471F}" srcId="{D322DD4A-0C9A-4EDE-9AA1-A7E2D8417A98}" destId="{E7CCCF2A-A54F-452D-9BED-C90CB8A4DA94}" srcOrd="0" destOrd="0" parTransId="{0A1A30EE-FD6A-446E-A1BA-C4E82BF01AA1}" sibTransId="{ECD1DD6D-F1AB-4722-A7D5-841850B32163}"/>
    <dgm:cxn modelId="{BF9DCB95-4D7B-465E-96F8-2F0486F42E15}" srcId="{A35F38EE-4354-45A0-BAC5-E69A725A4186}" destId="{A2E80ACB-D4C5-487D-B369-88041D22FAD0}" srcOrd="0" destOrd="0" parTransId="{F6BEABAF-EF02-4C86-817E-C21DCB40D7E8}" sibTransId="{D2403F25-90BA-46E4-9088-803398F98D83}"/>
    <dgm:cxn modelId="{A62EA6AB-34D5-4AC4-AC74-F64CC468ADE0}" type="presOf" srcId="{A35F38EE-4354-45A0-BAC5-E69A725A4186}" destId="{E6109474-8FC6-45AF-85EA-BE16502C5DF7}" srcOrd="0" destOrd="0" presId="urn:microsoft.com/office/officeart/2005/8/layout/vList2"/>
    <dgm:cxn modelId="{E25511ED-19C8-4C7A-B4B0-247507298FEB}" type="presOf" srcId="{E7CCCF2A-A54F-452D-9BED-C90CB8A4DA94}" destId="{3FADB545-2702-4B70-AF51-C4BEE1DE59E2}" srcOrd="0" destOrd="0" presId="urn:microsoft.com/office/officeart/2005/8/layout/vList2"/>
    <dgm:cxn modelId="{1E76A5FB-9BD3-47DE-95B5-59F26E783DE3}" srcId="{BC9C3950-CF64-41A9-A9A4-C1AEE3D17CF9}" destId="{D322DD4A-0C9A-4EDE-9AA1-A7E2D8417A98}" srcOrd="1" destOrd="0" parTransId="{99864B87-D343-485C-BA45-BD869D5A2E48}" sibTransId="{1BCE7314-B7E9-4791-9A14-4A8520A99E9A}"/>
    <dgm:cxn modelId="{5818B9AB-5B05-4F51-AEA9-D14184035232}" type="presParOf" srcId="{2A3A7815-CFB3-47F1-8986-5A0C521CE3D7}" destId="{E6109474-8FC6-45AF-85EA-BE16502C5DF7}" srcOrd="0" destOrd="0" presId="urn:microsoft.com/office/officeart/2005/8/layout/vList2"/>
    <dgm:cxn modelId="{AC52C1A3-A73D-4615-82F7-B1F85D433E23}" type="presParOf" srcId="{2A3A7815-CFB3-47F1-8986-5A0C521CE3D7}" destId="{1EB5225B-B406-42B7-B963-94E5B2AD924F}" srcOrd="1" destOrd="0" presId="urn:microsoft.com/office/officeart/2005/8/layout/vList2"/>
    <dgm:cxn modelId="{07CE2EEA-2161-49E3-B961-4886DE16934A}" type="presParOf" srcId="{2A3A7815-CFB3-47F1-8986-5A0C521CE3D7}" destId="{5C80869C-C2D7-4279-BB34-43E4A49513D7}" srcOrd="2" destOrd="0" presId="urn:microsoft.com/office/officeart/2005/8/layout/vList2"/>
    <dgm:cxn modelId="{AE354217-498B-42E8-B5F2-DEA41A96CC23}" type="presParOf" srcId="{2A3A7815-CFB3-47F1-8986-5A0C521CE3D7}" destId="{3FADB545-2702-4B70-AF51-C4BEE1DE59E2}" srcOrd="3" destOrd="0" presId="urn:microsoft.com/office/officeart/2005/8/layout/vList2"/>
    <dgm:cxn modelId="{EC08A869-0D3F-4F29-A792-1D87675F7A44}" type="presParOf" srcId="{2A3A7815-CFB3-47F1-8986-5A0C521CE3D7}" destId="{C026B57A-2743-41C2-8070-99F4AAD912A2}" srcOrd="4" destOrd="0" presId="urn:microsoft.com/office/officeart/2005/8/layout/vList2"/>
    <dgm:cxn modelId="{F2709A89-07E8-4E16-8561-2FEFDF6E4B03}" type="presParOf" srcId="{2A3A7815-CFB3-47F1-8986-5A0C521CE3D7}" destId="{1F5BE239-1645-46D5-9BD5-64B11141501C}"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9DDE2BF-7A5B-40E9-8516-FBA0BBBA4BF6}" type="doc">
      <dgm:prSet loTypeId="urn:microsoft.com/office/officeart/2005/8/layout/hierarchy1" loCatId="hierarchy" qsTypeId="urn:microsoft.com/office/officeart/2005/8/quickstyle/simple5" qsCatId="simple" csTypeId="urn:microsoft.com/office/officeart/2005/8/colors/accent1_2" csCatId="accent1" phldr="1"/>
      <dgm:spPr/>
      <dgm:t>
        <a:bodyPr/>
        <a:lstStyle/>
        <a:p>
          <a:endParaRPr lang="en-US"/>
        </a:p>
      </dgm:t>
    </dgm:pt>
    <dgm:pt modelId="{0A496C5B-6D2F-427C-B2DD-ECFACB0624C3}">
      <dgm:prSet custT="1"/>
      <dgm:spPr/>
      <dgm:t>
        <a:bodyPr/>
        <a:lstStyle/>
        <a:p>
          <a:r>
            <a:rPr lang="de-CH" sz="2400" dirty="0" err="1"/>
            <a:t>Formations</a:t>
          </a:r>
          <a:endParaRPr lang="en-US" sz="2400" dirty="0"/>
        </a:p>
      </dgm:t>
    </dgm:pt>
    <dgm:pt modelId="{6A18D063-A0BC-4232-BE22-B4A5DDDD9857}" type="parTrans" cxnId="{85CA7768-0707-47A3-9121-66B253F50F58}">
      <dgm:prSet/>
      <dgm:spPr/>
      <dgm:t>
        <a:bodyPr/>
        <a:lstStyle/>
        <a:p>
          <a:endParaRPr lang="en-US"/>
        </a:p>
      </dgm:t>
    </dgm:pt>
    <dgm:pt modelId="{BE6A5D62-9773-401A-98FD-4C5F6715F0DD}" type="sibTrans" cxnId="{85CA7768-0707-47A3-9121-66B253F50F58}">
      <dgm:prSet/>
      <dgm:spPr/>
      <dgm:t>
        <a:bodyPr/>
        <a:lstStyle/>
        <a:p>
          <a:endParaRPr lang="en-US"/>
        </a:p>
      </dgm:t>
    </dgm:pt>
    <dgm:pt modelId="{C0F7EC91-1966-47F0-8ECB-4E27432B186C}">
      <dgm:prSet custT="1"/>
      <dgm:spPr/>
      <dgm:t>
        <a:bodyPr/>
        <a:lstStyle/>
        <a:p>
          <a:r>
            <a:rPr lang="de-CH" sz="2400" dirty="0"/>
            <a:t>Réunions</a:t>
          </a:r>
          <a:endParaRPr lang="en-US" sz="2400" dirty="0"/>
        </a:p>
      </dgm:t>
    </dgm:pt>
    <dgm:pt modelId="{CC29557F-A4CC-4C92-B040-B7B1EE8A2A59}" type="parTrans" cxnId="{44327193-C26D-46AE-99E0-E69AE216F9BB}">
      <dgm:prSet/>
      <dgm:spPr/>
      <dgm:t>
        <a:bodyPr/>
        <a:lstStyle/>
        <a:p>
          <a:endParaRPr lang="en-US"/>
        </a:p>
      </dgm:t>
    </dgm:pt>
    <dgm:pt modelId="{D36F50DE-601E-470B-AF15-A8A8F9C601E3}" type="sibTrans" cxnId="{44327193-C26D-46AE-99E0-E69AE216F9BB}">
      <dgm:prSet/>
      <dgm:spPr/>
      <dgm:t>
        <a:bodyPr/>
        <a:lstStyle/>
        <a:p>
          <a:endParaRPr lang="en-US"/>
        </a:p>
      </dgm:t>
    </dgm:pt>
    <dgm:pt modelId="{43A83A0E-0699-436B-AEC6-86DCABBC36A5}">
      <dgm:prSet custT="1"/>
      <dgm:spPr/>
      <dgm:t>
        <a:bodyPr/>
        <a:lstStyle/>
        <a:p>
          <a:r>
            <a:rPr lang="de-CH" sz="2400" dirty="0" err="1"/>
            <a:t>Congrès</a:t>
          </a:r>
          <a:endParaRPr lang="en-US" sz="2400" dirty="0"/>
        </a:p>
      </dgm:t>
    </dgm:pt>
    <dgm:pt modelId="{3F59868D-40D8-4442-B666-935ECF5136BF}" type="parTrans" cxnId="{FB958F84-1A4C-46E5-9A71-60C5F455F78A}">
      <dgm:prSet/>
      <dgm:spPr/>
      <dgm:t>
        <a:bodyPr/>
        <a:lstStyle/>
        <a:p>
          <a:endParaRPr lang="en-US"/>
        </a:p>
      </dgm:t>
    </dgm:pt>
    <dgm:pt modelId="{D0404A46-4504-4C15-825E-A462F4A05969}" type="sibTrans" cxnId="{FB958F84-1A4C-46E5-9A71-60C5F455F78A}">
      <dgm:prSet/>
      <dgm:spPr/>
      <dgm:t>
        <a:bodyPr/>
        <a:lstStyle/>
        <a:p>
          <a:endParaRPr lang="en-US"/>
        </a:p>
      </dgm:t>
    </dgm:pt>
    <dgm:pt modelId="{D2F94413-23C9-458E-B7F4-78C43CE72726}">
      <dgm:prSet custT="1"/>
      <dgm:spPr/>
      <dgm:t>
        <a:bodyPr/>
        <a:lstStyle/>
        <a:p>
          <a:r>
            <a:rPr lang="de-CH" sz="2400" dirty="0" err="1"/>
            <a:t>Manifestations</a:t>
          </a:r>
          <a:endParaRPr lang="en-US" sz="2400" dirty="0"/>
        </a:p>
      </dgm:t>
    </dgm:pt>
    <dgm:pt modelId="{A29E2D79-95A3-406A-A034-B614700F2BBC}" type="parTrans" cxnId="{B1DF529E-0143-4EF9-B754-935CC61AC35D}">
      <dgm:prSet/>
      <dgm:spPr/>
      <dgm:t>
        <a:bodyPr/>
        <a:lstStyle/>
        <a:p>
          <a:endParaRPr lang="en-US"/>
        </a:p>
      </dgm:t>
    </dgm:pt>
    <dgm:pt modelId="{310E2CA1-5FA6-410A-A170-40D96E6A1800}" type="sibTrans" cxnId="{B1DF529E-0143-4EF9-B754-935CC61AC35D}">
      <dgm:prSet/>
      <dgm:spPr/>
      <dgm:t>
        <a:bodyPr/>
        <a:lstStyle/>
        <a:p>
          <a:endParaRPr lang="en-US"/>
        </a:p>
      </dgm:t>
    </dgm:pt>
    <dgm:pt modelId="{D464E476-71A3-437A-BF89-C49D5B20D677}">
      <dgm:prSet custT="1"/>
      <dgm:spPr/>
      <dgm:t>
        <a:bodyPr/>
        <a:lstStyle/>
        <a:p>
          <a:r>
            <a:rPr lang="de-CH" sz="2400" dirty="0"/>
            <a:t>Actions de stand</a:t>
          </a:r>
          <a:endParaRPr lang="en-US" sz="2400" dirty="0"/>
        </a:p>
      </dgm:t>
    </dgm:pt>
    <dgm:pt modelId="{AFDC4293-97D8-4D15-99BB-9831DBEF3C9F}" type="parTrans" cxnId="{E2DE4570-71D1-4467-A6A0-B95CE36F6B74}">
      <dgm:prSet/>
      <dgm:spPr/>
      <dgm:t>
        <a:bodyPr/>
        <a:lstStyle/>
        <a:p>
          <a:endParaRPr lang="en-US"/>
        </a:p>
      </dgm:t>
    </dgm:pt>
    <dgm:pt modelId="{24E8CCBC-2D8F-470A-88B8-690263B8CA6A}" type="sibTrans" cxnId="{E2DE4570-71D1-4467-A6A0-B95CE36F6B74}">
      <dgm:prSet/>
      <dgm:spPr/>
      <dgm:t>
        <a:bodyPr/>
        <a:lstStyle/>
        <a:p>
          <a:endParaRPr lang="en-US"/>
        </a:p>
      </dgm:t>
    </dgm:pt>
    <dgm:pt modelId="{6963CECB-E3F1-4F74-901F-F8886463F50B}" type="pres">
      <dgm:prSet presAssocID="{49DDE2BF-7A5B-40E9-8516-FBA0BBBA4BF6}" presName="hierChild1" presStyleCnt="0">
        <dgm:presLayoutVars>
          <dgm:chPref val="1"/>
          <dgm:dir/>
          <dgm:animOne val="branch"/>
          <dgm:animLvl val="lvl"/>
          <dgm:resizeHandles/>
        </dgm:presLayoutVars>
      </dgm:prSet>
      <dgm:spPr/>
    </dgm:pt>
    <dgm:pt modelId="{C0C07E34-40B3-48FC-8199-B27A2510F2EC}" type="pres">
      <dgm:prSet presAssocID="{0A496C5B-6D2F-427C-B2DD-ECFACB0624C3}" presName="hierRoot1" presStyleCnt="0"/>
      <dgm:spPr/>
    </dgm:pt>
    <dgm:pt modelId="{8B1ADED3-82CB-4918-9F9A-C8695F832BEA}" type="pres">
      <dgm:prSet presAssocID="{0A496C5B-6D2F-427C-B2DD-ECFACB0624C3}" presName="composite" presStyleCnt="0"/>
      <dgm:spPr/>
    </dgm:pt>
    <dgm:pt modelId="{B37CFF25-6179-4F1D-B5D1-BB21E5D803F9}" type="pres">
      <dgm:prSet presAssocID="{0A496C5B-6D2F-427C-B2DD-ECFACB0624C3}" presName="background" presStyleLbl="node0" presStyleIdx="0" presStyleCnt="5"/>
      <dgm:spPr/>
    </dgm:pt>
    <dgm:pt modelId="{6C7CB9EE-599B-4724-9EC1-3D3A53EDC4C5}" type="pres">
      <dgm:prSet presAssocID="{0A496C5B-6D2F-427C-B2DD-ECFACB0624C3}" presName="text" presStyleLbl="fgAcc0" presStyleIdx="0" presStyleCnt="5" custScaleX="148416" custScaleY="201342" custLinFactNeighborX="-12577" custLinFactNeighborY="-6178">
        <dgm:presLayoutVars>
          <dgm:chPref val="3"/>
        </dgm:presLayoutVars>
      </dgm:prSet>
      <dgm:spPr/>
    </dgm:pt>
    <dgm:pt modelId="{415EC9F0-B53A-430A-8E6E-3A1E7D097B0B}" type="pres">
      <dgm:prSet presAssocID="{0A496C5B-6D2F-427C-B2DD-ECFACB0624C3}" presName="hierChild2" presStyleCnt="0"/>
      <dgm:spPr/>
    </dgm:pt>
    <dgm:pt modelId="{C98955D7-2326-4CA2-A547-67EC9D6E6E76}" type="pres">
      <dgm:prSet presAssocID="{C0F7EC91-1966-47F0-8ECB-4E27432B186C}" presName="hierRoot1" presStyleCnt="0"/>
      <dgm:spPr/>
    </dgm:pt>
    <dgm:pt modelId="{A1BBF356-DD21-4FCC-94A0-9B41141FFD98}" type="pres">
      <dgm:prSet presAssocID="{C0F7EC91-1966-47F0-8ECB-4E27432B186C}" presName="composite" presStyleCnt="0"/>
      <dgm:spPr/>
    </dgm:pt>
    <dgm:pt modelId="{BDDDCD46-9662-4E38-999B-F87B6FA5EC5A}" type="pres">
      <dgm:prSet presAssocID="{C0F7EC91-1966-47F0-8ECB-4E27432B186C}" presName="background" presStyleLbl="node0" presStyleIdx="1" presStyleCnt="5"/>
      <dgm:spPr/>
    </dgm:pt>
    <dgm:pt modelId="{C71C7396-E07C-4D65-9784-568DFB8494BF}" type="pres">
      <dgm:prSet presAssocID="{C0F7EC91-1966-47F0-8ECB-4E27432B186C}" presName="text" presStyleLbl="fgAcc0" presStyleIdx="1" presStyleCnt="5" custScaleX="117405" custScaleY="192085">
        <dgm:presLayoutVars>
          <dgm:chPref val="3"/>
        </dgm:presLayoutVars>
      </dgm:prSet>
      <dgm:spPr/>
    </dgm:pt>
    <dgm:pt modelId="{FFBF3C61-1B61-42B0-B478-4AA6F67918ED}" type="pres">
      <dgm:prSet presAssocID="{C0F7EC91-1966-47F0-8ECB-4E27432B186C}" presName="hierChild2" presStyleCnt="0"/>
      <dgm:spPr/>
    </dgm:pt>
    <dgm:pt modelId="{07F097D7-2BF8-4D2F-A507-E51DBA35423C}" type="pres">
      <dgm:prSet presAssocID="{43A83A0E-0699-436B-AEC6-86DCABBC36A5}" presName="hierRoot1" presStyleCnt="0"/>
      <dgm:spPr/>
    </dgm:pt>
    <dgm:pt modelId="{564643F8-957D-4C92-9C90-0E14190468DB}" type="pres">
      <dgm:prSet presAssocID="{43A83A0E-0699-436B-AEC6-86DCABBC36A5}" presName="composite" presStyleCnt="0"/>
      <dgm:spPr/>
    </dgm:pt>
    <dgm:pt modelId="{06D29717-A6AB-4B3C-BB3A-444F3E4BC3E9}" type="pres">
      <dgm:prSet presAssocID="{43A83A0E-0699-436B-AEC6-86DCABBC36A5}" presName="background" presStyleLbl="node0" presStyleIdx="2" presStyleCnt="5"/>
      <dgm:spPr/>
    </dgm:pt>
    <dgm:pt modelId="{392FDC91-729C-45A2-828F-DA66E93346F2}" type="pres">
      <dgm:prSet presAssocID="{43A83A0E-0699-436B-AEC6-86DCABBC36A5}" presName="text" presStyleLbl="fgAcc0" presStyleIdx="2" presStyleCnt="5" custScaleX="129933" custScaleY="185890">
        <dgm:presLayoutVars>
          <dgm:chPref val="3"/>
        </dgm:presLayoutVars>
      </dgm:prSet>
      <dgm:spPr/>
    </dgm:pt>
    <dgm:pt modelId="{24E5C773-B3B8-4FFB-BA98-C08213F1AFCC}" type="pres">
      <dgm:prSet presAssocID="{43A83A0E-0699-436B-AEC6-86DCABBC36A5}" presName="hierChild2" presStyleCnt="0"/>
      <dgm:spPr/>
    </dgm:pt>
    <dgm:pt modelId="{A68A14E7-FFB8-493C-9334-0C2FB0C76C3D}" type="pres">
      <dgm:prSet presAssocID="{D2F94413-23C9-458E-B7F4-78C43CE72726}" presName="hierRoot1" presStyleCnt="0"/>
      <dgm:spPr/>
    </dgm:pt>
    <dgm:pt modelId="{7397131D-5A2C-4721-813A-C2E738C6AC1F}" type="pres">
      <dgm:prSet presAssocID="{D2F94413-23C9-458E-B7F4-78C43CE72726}" presName="composite" presStyleCnt="0"/>
      <dgm:spPr/>
    </dgm:pt>
    <dgm:pt modelId="{B95D13D4-489A-4AE0-ADCF-DEC9517F4720}" type="pres">
      <dgm:prSet presAssocID="{D2F94413-23C9-458E-B7F4-78C43CE72726}" presName="background" presStyleLbl="node0" presStyleIdx="3" presStyleCnt="5"/>
      <dgm:spPr/>
    </dgm:pt>
    <dgm:pt modelId="{B03BA2A9-8CC0-4579-B6FF-7BDA106EEA6A}" type="pres">
      <dgm:prSet presAssocID="{D2F94413-23C9-458E-B7F4-78C43CE72726}" presName="text" presStyleLbl="fgAcc0" presStyleIdx="3" presStyleCnt="5" custScaleX="169231" custScaleY="177014">
        <dgm:presLayoutVars>
          <dgm:chPref val="3"/>
        </dgm:presLayoutVars>
      </dgm:prSet>
      <dgm:spPr/>
    </dgm:pt>
    <dgm:pt modelId="{59DC78BD-886C-4F6F-B159-1E898F5029B0}" type="pres">
      <dgm:prSet presAssocID="{D2F94413-23C9-458E-B7F4-78C43CE72726}" presName="hierChild2" presStyleCnt="0"/>
      <dgm:spPr/>
    </dgm:pt>
    <dgm:pt modelId="{8DCC8851-A59C-4BCE-81F8-77457CA9F775}" type="pres">
      <dgm:prSet presAssocID="{D464E476-71A3-437A-BF89-C49D5B20D677}" presName="hierRoot1" presStyleCnt="0"/>
      <dgm:spPr/>
    </dgm:pt>
    <dgm:pt modelId="{B783FE0D-3EB9-4270-AF35-8274CC0A306F}" type="pres">
      <dgm:prSet presAssocID="{D464E476-71A3-437A-BF89-C49D5B20D677}" presName="composite" presStyleCnt="0"/>
      <dgm:spPr/>
    </dgm:pt>
    <dgm:pt modelId="{C9759257-15AC-42B6-BD33-26022FB243FD}" type="pres">
      <dgm:prSet presAssocID="{D464E476-71A3-437A-BF89-C49D5B20D677}" presName="background" presStyleLbl="node0" presStyleIdx="4" presStyleCnt="5"/>
      <dgm:spPr/>
    </dgm:pt>
    <dgm:pt modelId="{AD78BF07-D649-4A3F-8F1C-71F7398FA692}" type="pres">
      <dgm:prSet presAssocID="{D464E476-71A3-437A-BF89-C49D5B20D677}" presName="text" presStyleLbl="fgAcc0" presStyleIdx="4" presStyleCnt="5" custScaleX="97452" custScaleY="168024">
        <dgm:presLayoutVars>
          <dgm:chPref val="3"/>
        </dgm:presLayoutVars>
      </dgm:prSet>
      <dgm:spPr/>
    </dgm:pt>
    <dgm:pt modelId="{3B648B6C-31ED-4044-8742-D72A52A81028}" type="pres">
      <dgm:prSet presAssocID="{D464E476-71A3-437A-BF89-C49D5B20D677}" presName="hierChild2" presStyleCnt="0"/>
      <dgm:spPr/>
    </dgm:pt>
  </dgm:ptLst>
  <dgm:cxnLst>
    <dgm:cxn modelId="{FBF45301-44E2-40E3-9ED9-6CF9231CA03A}" type="presOf" srcId="{0A496C5B-6D2F-427C-B2DD-ECFACB0624C3}" destId="{6C7CB9EE-599B-4724-9EC1-3D3A53EDC4C5}" srcOrd="0" destOrd="0" presId="urn:microsoft.com/office/officeart/2005/8/layout/hierarchy1"/>
    <dgm:cxn modelId="{746D4610-BBB4-464E-9059-74AA775AB397}" type="presOf" srcId="{43A83A0E-0699-436B-AEC6-86DCABBC36A5}" destId="{392FDC91-729C-45A2-828F-DA66E93346F2}" srcOrd="0" destOrd="0" presId="urn:microsoft.com/office/officeart/2005/8/layout/hierarchy1"/>
    <dgm:cxn modelId="{85CA7768-0707-47A3-9121-66B253F50F58}" srcId="{49DDE2BF-7A5B-40E9-8516-FBA0BBBA4BF6}" destId="{0A496C5B-6D2F-427C-B2DD-ECFACB0624C3}" srcOrd="0" destOrd="0" parTransId="{6A18D063-A0BC-4232-BE22-B4A5DDDD9857}" sibTransId="{BE6A5D62-9773-401A-98FD-4C5F6715F0DD}"/>
    <dgm:cxn modelId="{E2DE4570-71D1-4467-A6A0-B95CE36F6B74}" srcId="{49DDE2BF-7A5B-40E9-8516-FBA0BBBA4BF6}" destId="{D464E476-71A3-437A-BF89-C49D5B20D677}" srcOrd="4" destOrd="0" parTransId="{AFDC4293-97D8-4D15-99BB-9831DBEF3C9F}" sibTransId="{24E8CCBC-2D8F-470A-88B8-690263B8CA6A}"/>
    <dgm:cxn modelId="{5A46657E-884F-46EC-8D99-9731614D3C56}" type="presOf" srcId="{D2F94413-23C9-458E-B7F4-78C43CE72726}" destId="{B03BA2A9-8CC0-4579-B6FF-7BDA106EEA6A}" srcOrd="0" destOrd="0" presId="urn:microsoft.com/office/officeart/2005/8/layout/hierarchy1"/>
    <dgm:cxn modelId="{FB958F84-1A4C-46E5-9A71-60C5F455F78A}" srcId="{49DDE2BF-7A5B-40E9-8516-FBA0BBBA4BF6}" destId="{43A83A0E-0699-436B-AEC6-86DCABBC36A5}" srcOrd="2" destOrd="0" parTransId="{3F59868D-40D8-4442-B666-935ECF5136BF}" sibTransId="{D0404A46-4504-4C15-825E-A462F4A05969}"/>
    <dgm:cxn modelId="{4C4F2A8B-D7D1-44FC-8DAD-D0C3117A2E46}" type="presOf" srcId="{49DDE2BF-7A5B-40E9-8516-FBA0BBBA4BF6}" destId="{6963CECB-E3F1-4F74-901F-F8886463F50B}" srcOrd="0" destOrd="0" presId="urn:microsoft.com/office/officeart/2005/8/layout/hierarchy1"/>
    <dgm:cxn modelId="{44327193-C26D-46AE-99E0-E69AE216F9BB}" srcId="{49DDE2BF-7A5B-40E9-8516-FBA0BBBA4BF6}" destId="{C0F7EC91-1966-47F0-8ECB-4E27432B186C}" srcOrd="1" destOrd="0" parTransId="{CC29557F-A4CC-4C92-B040-B7B1EE8A2A59}" sibTransId="{D36F50DE-601E-470B-AF15-A8A8F9C601E3}"/>
    <dgm:cxn modelId="{B1DF529E-0143-4EF9-B754-935CC61AC35D}" srcId="{49DDE2BF-7A5B-40E9-8516-FBA0BBBA4BF6}" destId="{D2F94413-23C9-458E-B7F4-78C43CE72726}" srcOrd="3" destOrd="0" parTransId="{A29E2D79-95A3-406A-A034-B614700F2BBC}" sibTransId="{310E2CA1-5FA6-410A-A170-40D96E6A1800}"/>
    <dgm:cxn modelId="{91B22CD6-BC28-4E6F-A2DB-892C95C4AF4C}" type="presOf" srcId="{D464E476-71A3-437A-BF89-C49D5B20D677}" destId="{AD78BF07-D649-4A3F-8F1C-71F7398FA692}" srcOrd="0" destOrd="0" presId="urn:microsoft.com/office/officeart/2005/8/layout/hierarchy1"/>
    <dgm:cxn modelId="{E845B7E5-E43B-4B96-83E7-8D02242E305D}" type="presOf" srcId="{C0F7EC91-1966-47F0-8ECB-4E27432B186C}" destId="{C71C7396-E07C-4D65-9784-568DFB8494BF}" srcOrd="0" destOrd="0" presId="urn:microsoft.com/office/officeart/2005/8/layout/hierarchy1"/>
    <dgm:cxn modelId="{1B4C6D0E-E9A1-4E88-92FA-93E94E7B4891}" type="presParOf" srcId="{6963CECB-E3F1-4F74-901F-F8886463F50B}" destId="{C0C07E34-40B3-48FC-8199-B27A2510F2EC}" srcOrd="0" destOrd="0" presId="urn:microsoft.com/office/officeart/2005/8/layout/hierarchy1"/>
    <dgm:cxn modelId="{1D32C5D0-BD86-47D4-95F7-9A69383B6FCC}" type="presParOf" srcId="{C0C07E34-40B3-48FC-8199-B27A2510F2EC}" destId="{8B1ADED3-82CB-4918-9F9A-C8695F832BEA}" srcOrd="0" destOrd="0" presId="urn:microsoft.com/office/officeart/2005/8/layout/hierarchy1"/>
    <dgm:cxn modelId="{FC2A6C84-53BD-4542-83D7-390AABEB84BB}" type="presParOf" srcId="{8B1ADED3-82CB-4918-9F9A-C8695F832BEA}" destId="{B37CFF25-6179-4F1D-B5D1-BB21E5D803F9}" srcOrd="0" destOrd="0" presId="urn:microsoft.com/office/officeart/2005/8/layout/hierarchy1"/>
    <dgm:cxn modelId="{A6AAD471-A10B-4274-B542-6700C984B4DE}" type="presParOf" srcId="{8B1ADED3-82CB-4918-9F9A-C8695F832BEA}" destId="{6C7CB9EE-599B-4724-9EC1-3D3A53EDC4C5}" srcOrd="1" destOrd="0" presId="urn:microsoft.com/office/officeart/2005/8/layout/hierarchy1"/>
    <dgm:cxn modelId="{2738D739-E36C-4038-B8D8-2EDA4A80ECF1}" type="presParOf" srcId="{C0C07E34-40B3-48FC-8199-B27A2510F2EC}" destId="{415EC9F0-B53A-430A-8E6E-3A1E7D097B0B}" srcOrd="1" destOrd="0" presId="urn:microsoft.com/office/officeart/2005/8/layout/hierarchy1"/>
    <dgm:cxn modelId="{5118C7CD-954E-4B47-B995-E3B73AFFC104}" type="presParOf" srcId="{6963CECB-E3F1-4F74-901F-F8886463F50B}" destId="{C98955D7-2326-4CA2-A547-67EC9D6E6E76}" srcOrd="1" destOrd="0" presId="urn:microsoft.com/office/officeart/2005/8/layout/hierarchy1"/>
    <dgm:cxn modelId="{26C42161-22CC-45B7-BD51-98D2759AF5E1}" type="presParOf" srcId="{C98955D7-2326-4CA2-A547-67EC9D6E6E76}" destId="{A1BBF356-DD21-4FCC-94A0-9B41141FFD98}" srcOrd="0" destOrd="0" presId="urn:microsoft.com/office/officeart/2005/8/layout/hierarchy1"/>
    <dgm:cxn modelId="{9FF09614-581A-46D2-AFFB-E6771519AF42}" type="presParOf" srcId="{A1BBF356-DD21-4FCC-94A0-9B41141FFD98}" destId="{BDDDCD46-9662-4E38-999B-F87B6FA5EC5A}" srcOrd="0" destOrd="0" presId="urn:microsoft.com/office/officeart/2005/8/layout/hierarchy1"/>
    <dgm:cxn modelId="{1627A923-6D0B-4A1C-943F-65C7BC11567D}" type="presParOf" srcId="{A1BBF356-DD21-4FCC-94A0-9B41141FFD98}" destId="{C71C7396-E07C-4D65-9784-568DFB8494BF}" srcOrd="1" destOrd="0" presId="urn:microsoft.com/office/officeart/2005/8/layout/hierarchy1"/>
    <dgm:cxn modelId="{3370E6F9-57F5-4148-8DE6-482B0D56C4B5}" type="presParOf" srcId="{C98955D7-2326-4CA2-A547-67EC9D6E6E76}" destId="{FFBF3C61-1B61-42B0-B478-4AA6F67918ED}" srcOrd="1" destOrd="0" presId="urn:microsoft.com/office/officeart/2005/8/layout/hierarchy1"/>
    <dgm:cxn modelId="{1AFFD0DD-2ABF-43E7-89EF-A81EBEAC2CCD}" type="presParOf" srcId="{6963CECB-E3F1-4F74-901F-F8886463F50B}" destId="{07F097D7-2BF8-4D2F-A507-E51DBA35423C}" srcOrd="2" destOrd="0" presId="urn:microsoft.com/office/officeart/2005/8/layout/hierarchy1"/>
    <dgm:cxn modelId="{2DB0FAD0-3512-49D6-8732-7B3A12CCE7FD}" type="presParOf" srcId="{07F097D7-2BF8-4D2F-A507-E51DBA35423C}" destId="{564643F8-957D-4C92-9C90-0E14190468DB}" srcOrd="0" destOrd="0" presId="urn:microsoft.com/office/officeart/2005/8/layout/hierarchy1"/>
    <dgm:cxn modelId="{7C9AC9B1-B690-4F6A-B350-6F1EBAD4528B}" type="presParOf" srcId="{564643F8-957D-4C92-9C90-0E14190468DB}" destId="{06D29717-A6AB-4B3C-BB3A-444F3E4BC3E9}" srcOrd="0" destOrd="0" presId="urn:microsoft.com/office/officeart/2005/8/layout/hierarchy1"/>
    <dgm:cxn modelId="{FE126C7F-F650-4785-A02F-0BD4DE2367E9}" type="presParOf" srcId="{564643F8-957D-4C92-9C90-0E14190468DB}" destId="{392FDC91-729C-45A2-828F-DA66E93346F2}" srcOrd="1" destOrd="0" presId="urn:microsoft.com/office/officeart/2005/8/layout/hierarchy1"/>
    <dgm:cxn modelId="{FCF171A8-B914-4C2B-BA2E-4AB0900C3FE0}" type="presParOf" srcId="{07F097D7-2BF8-4D2F-A507-E51DBA35423C}" destId="{24E5C773-B3B8-4FFB-BA98-C08213F1AFCC}" srcOrd="1" destOrd="0" presId="urn:microsoft.com/office/officeart/2005/8/layout/hierarchy1"/>
    <dgm:cxn modelId="{ABC91134-E8E7-4BC8-9873-7F7202693B39}" type="presParOf" srcId="{6963CECB-E3F1-4F74-901F-F8886463F50B}" destId="{A68A14E7-FFB8-493C-9334-0C2FB0C76C3D}" srcOrd="3" destOrd="0" presId="urn:microsoft.com/office/officeart/2005/8/layout/hierarchy1"/>
    <dgm:cxn modelId="{44FD247A-DFF1-465B-A958-951325DA5785}" type="presParOf" srcId="{A68A14E7-FFB8-493C-9334-0C2FB0C76C3D}" destId="{7397131D-5A2C-4721-813A-C2E738C6AC1F}" srcOrd="0" destOrd="0" presId="urn:microsoft.com/office/officeart/2005/8/layout/hierarchy1"/>
    <dgm:cxn modelId="{8B69D184-0909-49FE-8EE1-EB0CFBE17557}" type="presParOf" srcId="{7397131D-5A2C-4721-813A-C2E738C6AC1F}" destId="{B95D13D4-489A-4AE0-ADCF-DEC9517F4720}" srcOrd="0" destOrd="0" presId="urn:microsoft.com/office/officeart/2005/8/layout/hierarchy1"/>
    <dgm:cxn modelId="{4F26A4EC-866B-4336-9BCB-1A8E7CB44BF8}" type="presParOf" srcId="{7397131D-5A2C-4721-813A-C2E738C6AC1F}" destId="{B03BA2A9-8CC0-4579-B6FF-7BDA106EEA6A}" srcOrd="1" destOrd="0" presId="urn:microsoft.com/office/officeart/2005/8/layout/hierarchy1"/>
    <dgm:cxn modelId="{3F289106-A43D-40D7-9E60-5171A5D9D5FE}" type="presParOf" srcId="{A68A14E7-FFB8-493C-9334-0C2FB0C76C3D}" destId="{59DC78BD-886C-4F6F-B159-1E898F5029B0}" srcOrd="1" destOrd="0" presId="urn:microsoft.com/office/officeart/2005/8/layout/hierarchy1"/>
    <dgm:cxn modelId="{936AEB21-0078-4161-838E-F11A77BFD7F1}" type="presParOf" srcId="{6963CECB-E3F1-4F74-901F-F8886463F50B}" destId="{8DCC8851-A59C-4BCE-81F8-77457CA9F775}" srcOrd="4" destOrd="0" presId="urn:microsoft.com/office/officeart/2005/8/layout/hierarchy1"/>
    <dgm:cxn modelId="{2C908861-35FB-4CF2-A0E2-A995F51B92B3}" type="presParOf" srcId="{8DCC8851-A59C-4BCE-81F8-77457CA9F775}" destId="{B783FE0D-3EB9-4270-AF35-8274CC0A306F}" srcOrd="0" destOrd="0" presId="urn:microsoft.com/office/officeart/2005/8/layout/hierarchy1"/>
    <dgm:cxn modelId="{16CAC510-0357-4F96-AA72-1B55CCEC8675}" type="presParOf" srcId="{B783FE0D-3EB9-4270-AF35-8274CC0A306F}" destId="{C9759257-15AC-42B6-BD33-26022FB243FD}" srcOrd="0" destOrd="0" presId="urn:microsoft.com/office/officeart/2005/8/layout/hierarchy1"/>
    <dgm:cxn modelId="{732D027A-7202-452D-9ABC-0468C1645BE0}" type="presParOf" srcId="{B783FE0D-3EB9-4270-AF35-8274CC0A306F}" destId="{AD78BF07-D649-4A3F-8F1C-71F7398FA692}" srcOrd="1" destOrd="0" presId="urn:microsoft.com/office/officeart/2005/8/layout/hierarchy1"/>
    <dgm:cxn modelId="{139BA08A-7934-4138-AA5F-48E4140E0511}" type="presParOf" srcId="{8DCC8851-A59C-4BCE-81F8-77457CA9F775}" destId="{3B648B6C-31ED-4044-8742-D72A52A81028}"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109474-8FC6-45AF-85EA-BE16502C5DF7}">
      <dsp:nvSpPr>
        <dsp:cNvPr id="0" name=""/>
        <dsp:cNvSpPr/>
      </dsp:nvSpPr>
      <dsp:spPr>
        <a:xfrm>
          <a:off x="0" y="50082"/>
          <a:ext cx="10597634" cy="70200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fr-FR" sz="3000" b="0" i="0" kern="1200" baseline="0" dirty="0"/>
            <a:t>Définir les limites du système</a:t>
          </a:r>
          <a:endParaRPr lang="en-US" sz="3000" kern="1200" dirty="0"/>
        </a:p>
      </dsp:txBody>
      <dsp:txXfrm>
        <a:off x="34269" y="84351"/>
        <a:ext cx="10529096" cy="633462"/>
      </dsp:txXfrm>
    </dsp:sp>
    <dsp:sp modelId="{1EB5225B-B406-42B7-B963-94E5B2AD924F}">
      <dsp:nvSpPr>
        <dsp:cNvPr id="0" name=""/>
        <dsp:cNvSpPr/>
      </dsp:nvSpPr>
      <dsp:spPr>
        <a:xfrm>
          <a:off x="0" y="752082"/>
          <a:ext cx="10597634" cy="49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6475" tIns="38100" rIns="213360" bIns="38100" numCol="1" spcCol="1270" anchor="t" anchorCtr="0">
          <a:noAutofit/>
        </a:bodyPr>
        <a:lstStyle/>
        <a:p>
          <a:pPr marL="228600" lvl="1" indent="-228600" algn="l" defTabSz="1022350">
            <a:lnSpc>
              <a:spcPct val="90000"/>
            </a:lnSpc>
            <a:spcBef>
              <a:spcPct val="0"/>
            </a:spcBef>
            <a:spcAft>
              <a:spcPct val="20000"/>
            </a:spcAft>
            <a:buChar char="•"/>
          </a:pPr>
          <a:r>
            <a:rPr lang="de-CH" sz="2300" kern="1200" baseline="0" dirty="0" err="1"/>
            <a:t>qui</a:t>
          </a:r>
          <a:r>
            <a:rPr lang="de-CH" sz="2300" kern="1200" baseline="0" dirty="0"/>
            <a:t>, </a:t>
          </a:r>
          <a:r>
            <a:rPr lang="de-CH" sz="2300" kern="1200" baseline="0" dirty="0" err="1"/>
            <a:t>quand</a:t>
          </a:r>
          <a:r>
            <a:rPr lang="de-CH" sz="2300" kern="1200" baseline="0" dirty="0"/>
            <a:t>, </a:t>
          </a:r>
          <a:r>
            <a:rPr lang="de-CH" sz="2300" kern="1200" baseline="0" dirty="0" err="1"/>
            <a:t>quoi</a:t>
          </a:r>
          <a:r>
            <a:rPr lang="de-CH" sz="2300" kern="1200" baseline="0" dirty="0"/>
            <a:t>, o?</a:t>
          </a:r>
          <a:endParaRPr lang="en-US" sz="2300" kern="1200" dirty="0"/>
        </a:p>
      </dsp:txBody>
      <dsp:txXfrm>
        <a:off x="0" y="752082"/>
        <a:ext cx="10597634" cy="496800"/>
      </dsp:txXfrm>
    </dsp:sp>
    <dsp:sp modelId="{5C80869C-C2D7-4279-BB34-43E4A49513D7}">
      <dsp:nvSpPr>
        <dsp:cNvPr id="0" name=""/>
        <dsp:cNvSpPr/>
      </dsp:nvSpPr>
      <dsp:spPr>
        <a:xfrm>
          <a:off x="0" y="1248882"/>
          <a:ext cx="10597634" cy="70200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de-CH" sz="3000" b="0" i="0" kern="1200" baseline="0" dirty="0" err="1"/>
            <a:t>Déterminer</a:t>
          </a:r>
          <a:r>
            <a:rPr lang="de-CH" sz="3000" b="0" i="0" kern="1200" baseline="0" dirty="0"/>
            <a:t> </a:t>
          </a:r>
          <a:r>
            <a:rPr lang="de-CH" sz="3000" b="0" i="0" kern="1200" baseline="0" dirty="0" err="1"/>
            <a:t>les</a:t>
          </a:r>
          <a:r>
            <a:rPr lang="de-CH" sz="3000" b="0" i="0" kern="1200" baseline="0" dirty="0"/>
            <a:t> </a:t>
          </a:r>
          <a:r>
            <a:rPr lang="de-CH" sz="3000" b="0" i="0" kern="1200" baseline="0" dirty="0" err="1"/>
            <a:t>dangers</a:t>
          </a:r>
          <a:r>
            <a:rPr lang="de-CH" sz="3000" b="0" i="0" kern="1200" baseline="0" dirty="0"/>
            <a:t> </a:t>
          </a:r>
          <a:endParaRPr lang="en-US" sz="3000" kern="1200" dirty="0"/>
        </a:p>
      </dsp:txBody>
      <dsp:txXfrm>
        <a:off x="34269" y="1283151"/>
        <a:ext cx="10529096" cy="633462"/>
      </dsp:txXfrm>
    </dsp:sp>
    <dsp:sp modelId="{3FADB545-2702-4B70-AF51-C4BEE1DE59E2}">
      <dsp:nvSpPr>
        <dsp:cNvPr id="0" name=""/>
        <dsp:cNvSpPr/>
      </dsp:nvSpPr>
      <dsp:spPr>
        <a:xfrm>
          <a:off x="0" y="1950882"/>
          <a:ext cx="10597634" cy="6831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6475" tIns="38100" rIns="213360" bIns="38100" numCol="1" spcCol="1270" anchor="t" anchorCtr="0">
          <a:noAutofit/>
        </a:bodyPr>
        <a:lstStyle/>
        <a:p>
          <a:pPr marL="228600" lvl="1" indent="-228600" algn="l" defTabSz="1022350">
            <a:lnSpc>
              <a:spcPct val="90000"/>
            </a:lnSpc>
            <a:spcBef>
              <a:spcPct val="0"/>
            </a:spcBef>
            <a:spcAft>
              <a:spcPct val="20000"/>
            </a:spcAft>
            <a:buChar char="•"/>
          </a:pPr>
          <a:r>
            <a:rPr lang="fr-FR" sz="2300" kern="1200" baseline="0" dirty="0"/>
            <a:t>pour les collaborateurs-</a:t>
          </a:r>
          <a:r>
            <a:rPr lang="fr-FR" sz="2300" kern="1200" baseline="0" dirty="0" err="1"/>
            <a:t>trices</a:t>
          </a:r>
          <a:r>
            <a:rPr lang="fr-FR" sz="2300" kern="1200" baseline="0" dirty="0"/>
            <a:t>, les participant-e-s, les personnes extérieures (cas normal, cas particulier)</a:t>
          </a:r>
          <a:endParaRPr lang="en-US" sz="2300" kern="1200" dirty="0"/>
        </a:p>
      </dsp:txBody>
      <dsp:txXfrm>
        <a:off x="0" y="1950882"/>
        <a:ext cx="10597634" cy="683100"/>
      </dsp:txXfrm>
    </dsp:sp>
    <dsp:sp modelId="{C026B57A-2743-41C2-8070-99F4AAD912A2}">
      <dsp:nvSpPr>
        <dsp:cNvPr id="0" name=""/>
        <dsp:cNvSpPr/>
      </dsp:nvSpPr>
      <dsp:spPr>
        <a:xfrm>
          <a:off x="0" y="2633982"/>
          <a:ext cx="10597634" cy="70200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fr-FR" sz="3000" b="0" i="0" kern="1200" baseline="0" dirty="0"/>
            <a:t>Déduire les mesures à prendre</a:t>
          </a:r>
          <a:endParaRPr lang="en-US" sz="3000" kern="1200" dirty="0"/>
        </a:p>
      </dsp:txBody>
      <dsp:txXfrm>
        <a:off x="34269" y="2668251"/>
        <a:ext cx="10529096" cy="633462"/>
      </dsp:txXfrm>
    </dsp:sp>
    <dsp:sp modelId="{1F5BE239-1645-46D5-9BD5-64B11141501C}">
      <dsp:nvSpPr>
        <dsp:cNvPr id="0" name=""/>
        <dsp:cNvSpPr/>
      </dsp:nvSpPr>
      <dsp:spPr>
        <a:xfrm>
          <a:off x="0" y="3335982"/>
          <a:ext cx="10597634" cy="49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6475" tIns="38100" rIns="213360" bIns="38100" numCol="1" spcCol="1270" anchor="t" anchorCtr="0">
          <a:noAutofit/>
        </a:bodyPr>
        <a:lstStyle/>
        <a:p>
          <a:pPr marL="228600" lvl="1" indent="-228600" algn="l" defTabSz="1022350">
            <a:lnSpc>
              <a:spcPct val="90000"/>
            </a:lnSpc>
            <a:spcBef>
              <a:spcPct val="0"/>
            </a:spcBef>
            <a:spcAft>
              <a:spcPct val="20000"/>
            </a:spcAft>
            <a:buChar char="•"/>
          </a:pPr>
          <a:r>
            <a:rPr lang="fr-FR" sz="2300" kern="1200" baseline="0" dirty="0"/>
            <a:t>par danger, des mesures nécessaires et raisonnables</a:t>
          </a:r>
          <a:endParaRPr lang="en-US" sz="2300" kern="1200" dirty="0"/>
        </a:p>
      </dsp:txBody>
      <dsp:txXfrm>
        <a:off x="0" y="3335982"/>
        <a:ext cx="10597634" cy="4968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7CFF25-6179-4F1D-B5D1-BB21E5D803F9}">
      <dsp:nvSpPr>
        <dsp:cNvPr id="0" name=""/>
        <dsp:cNvSpPr/>
      </dsp:nvSpPr>
      <dsp:spPr>
        <a:xfrm>
          <a:off x="-170457" y="801837"/>
          <a:ext cx="2276877" cy="1961404"/>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6C7CB9EE-599B-4724-9EC1-3D3A53EDC4C5}">
      <dsp:nvSpPr>
        <dsp:cNvPr id="0" name=""/>
        <dsp:cNvSpPr/>
      </dsp:nvSpPr>
      <dsp:spPr>
        <a:xfrm>
          <a:off x="0" y="963771"/>
          <a:ext cx="2276877" cy="1961404"/>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de-CH" sz="2400" kern="1200" dirty="0" err="1"/>
            <a:t>Formations</a:t>
          </a:r>
          <a:endParaRPr lang="en-US" sz="2400" kern="1200" dirty="0"/>
        </a:p>
      </dsp:txBody>
      <dsp:txXfrm>
        <a:off x="57448" y="1021219"/>
        <a:ext cx="2161981" cy="1846508"/>
      </dsp:txXfrm>
    </dsp:sp>
    <dsp:sp modelId="{BDDDCD46-9662-4E38-999B-F87B6FA5EC5A}">
      <dsp:nvSpPr>
        <dsp:cNvPr id="0" name=""/>
        <dsp:cNvSpPr/>
      </dsp:nvSpPr>
      <dsp:spPr>
        <a:xfrm>
          <a:off x="2626784" y="862021"/>
          <a:ext cx="1801132" cy="187122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C71C7396-E07C-4D65-9784-568DFB8494BF}">
      <dsp:nvSpPr>
        <dsp:cNvPr id="0" name=""/>
        <dsp:cNvSpPr/>
      </dsp:nvSpPr>
      <dsp:spPr>
        <a:xfrm>
          <a:off x="2797242" y="1023955"/>
          <a:ext cx="1801132" cy="1871225"/>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de-CH" sz="2400" kern="1200" dirty="0"/>
            <a:t>Réunions</a:t>
          </a:r>
          <a:endParaRPr lang="en-US" sz="2400" kern="1200" dirty="0"/>
        </a:p>
      </dsp:txBody>
      <dsp:txXfrm>
        <a:off x="2849995" y="1076708"/>
        <a:ext cx="1695626" cy="1765719"/>
      </dsp:txXfrm>
    </dsp:sp>
    <dsp:sp modelId="{06D29717-A6AB-4B3C-BB3A-444F3E4BC3E9}">
      <dsp:nvSpPr>
        <dsp:cNvPr id="0" name=""/>
        <dsp:cNvSpPr/>
      </dsp:nvSpPr>
      <dsp:spPr>
        <a:xfrm>
          <a:off x="4768831" y="862021"/>
          <a:ext cx="1993326" cy="181087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392FDC91-729C-45A2-828F-DA66E93346F2}">
      <dsp:nvSpPr>
        <dsp:cNvPr id="0" name=""/>
        <dsp:cNvSpPr/>
      </dsp:nvSpPr>
      <dsp:spPr>
        <a:xfrm>
          <a:off x="4939289" y="1023955"/>
          <a:ext cx="1993326" cy="1810875"/>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de-CH" sz="2400" kern="1200" dirty="0" err="1"/>
            <a:t>Congrès</a:t>
          </a:r>
          <a:endParaRPr lang="en-US" sz="2400" kern="1200" dirty="0"/>
        </a:p>
      </dsp:txBody>
      <dsp:txXfrm>
        <a:off x="4992328" y="1076994"/>
        <a:ext cx="1887248" cy="1704797"/>
      </dsp:txXfrm>
    </dsp:sp>
    <dsp:sp modelId="{B95D13D4-489A-4AE0-ADCF-DEC9517F4720}">
      <dsp:nvSpPr>
        <dsp:cNvPr id="0" name=""/>
        <dsp:cNvSpPr/>
      </dsp:nvSpPr>
      <dsp:spPr>
        <a:xfrm>
          <a:off x="7103073" y="862021"/>
          <a:ext cx="2596204" cy="1724409"/>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B03BA2A9-8CC0-4579-B6FF-7BDA106EEA6A}">
      <dsp:nvSpPr>
        <dsp:cNvPr id="0" name=""/>
        <dsp:cNvSpPr/>
      </dsp:nvSpPr>
      <dsp:spPr>
        <a:xfrm>
          <a:off x="7273531" y="1023955"/>
          <a:ext cx="2596204" cy="1724409"/>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de-CH" sz="2400" kern="1200" dirty="0" err="1"/>
            <a:t>Manifestations</a:t>
          </a:r>
          <a:endParaRPr lang="en-US" sz="2400" kern="1200" dirty="0"/>
        </a:p>
      </dsp:txBody>
      <dsp:txXfrm>
        <a:off x="7324037" y="1074461"/>
        <a:ext cx="2495192" cy="1623397"/>
      </dsp:txXfrm>
    </dsp:sp>
    <dsp:sp modelId="{C9759257-15AC-42B6-BD33-26022FB243FD}">
      <dsp:nvSpPr>
        <dsp:cNvPr id="0" name=""/>
        <dsp:cNvSpPr/>
      </dsp:nvSpPr>
      <dsp:spPr>
        <a:xfrm>
          <a:off x="10040193" y="862021"/>
          <a:ext cx="1495029" cy="1636831"/>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AD78BF07-D649-4A3F-8F1C-71F7398FA692}">
      <dsp:nvSpPr>
        <dsp:cNvPr id="0" name=""/>
        <dsp:cNvSpPr/>
      </dsp:nvSpPr>
      <dsp:spPr>
        <a:xfrm>
          <a:off x="10210650" y="1023955"/>
          <a:ext cx="1495029" cy="1636831"/>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de-CH" sz="2400" kern="1200" dirty="0"/>
            <a:t>Actions de stand</a:t>
          </a:r>
          <a:endParaRPr lang="en-US" sz="2400" kern="1200" dirty="0"/>
        </a:p>
      </dsp:txBody>
      <dsp:txXfrm>
        <a:off x="10254438" y="1067743"/>
        <a:ext cx="1407453" cy="154925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1"/>
            <a:ext cx="2946400" cy="498395"/>
          </a:xfrm>
          <a:prstGeom prst="rect">
            <a:avLst/>
          </a:prstGeom>
        </p:spPr>
        <p:txBody>
          <a:bodyPr vert="horz" lIns="91423" tIns="45712" rIns="91423" bIns="45712" rtlCol="0"/>
          <a:lstStyle>
            <a:lvl1pPr algn="l">
              <a:defRPr sz="1200"/>
            </a:lvl1pPr>
          </a:lstStyle>
          <a:p>
            <a:endParaRPr lang="de-CH"/>
          </a:p>
        </p:txBody>
      </p:sp>
      <p:sp>
        <p:nvSpPr>
          <p:cNvPr id="3" name="Datumsplatzhalter 2"/>
          <p:cNvSpPr>
            <a:spLocks noGrp="1"/>
          </p:cNvSpPr>
          <p:nvPr>
            <p:ph type="dt" sz="quarter" idx="1"/>
          </p:nvPr>
        </p:nvSpPr>
        <p:spPr>
          <a:xfrm>
            <a:off x="3849689" y="1"/>
            <a:ext cx="2946400" cy="498395"/>
          </a:xfrm>
          <a:prstGeom prst="rect">
            <a:avLst/>
          </a:prstGeom>
        </p:spPr>
        <p:txBody>
          <a:bodyPr vert="horz" lIns="91423" tIns="45712" rIns="91423" bIns="45712" rtlCol="0"/>
          <a:lstStyle>
            <a:lvl1pPr algn="r">
              <a:defRPr sz="1200"/>
            </a:lvl1pPr>
          </a:lstStyle>
          <a:p>
            <a:r>
              <a:rPr lang="de-CH" dirty="0"/>
              <a:t> </a:t>
            </a:r>
          </a:p>
        </p:txBody>
      </p:sp>
      <p:sp>
        <p:nvSpPr>
          <p:cNvPr id="4" name="Fußzeilenplatzhalter 3"/>
          <p:cNvSpPr>
            <a:spLocks noGrp="1"/>
          </p:cNvSpPr>
          <p:nvPr>
            <p:ph type="ftr" sz="quarter" idx="2"/>
          </p:nvPr>
        </p:nvSpPr>
        <p:spPr>
          <a:xfrm>
            <a:off x="0" y="9428243"/>
            <a:ext cx="2946400" cy="498395"/>
          </a:xfrm>
          <a:prstGeom prst="rect">
            <a:avLst/>
          </a:prstGeom>
        </p:spPr>
        <p:txBody>
          <a:bodyPr vert="horz" lIns="91423" tIns="45712" rIns="91423" bIns="45712" rtlCol="0" anchor="b"/>
          <a:lstStyle>
            <a:lvl1pPr algn="l">
              <a:defRPr sz="1200"/>
            </a:lvl1pPr>
          </a:lstStyle>
          <a:p>
            <a:endParaRPr lang="de-CH"/>
          </a:p>
        </p:txBody>
      </p:sp>
      <p:sp>
        <p:nvSpPr>
          <p:cNvPr id="5" name="Foliennummernplatzhalter 4"/>
          <p:cNvSpPr>
            <a:spLocks noGrp="1"/>
          </p:cNvSpPr>
          <p:nvPr>
            <p:ph type="sldNum" sz="quarter" idx="3"/>
          </p:nvPr>
        </p:nvSpPr>
        <p:spPr>
          <a:xfrm>
            <a:off x="3849689" y="9428243"/>
            <a:ext cx="2946400" cy="498395"/>
          </a:xfrm>
          <a:prstGeom prst="rect">
            <a:avLst/>
          </a:prstGeom>
        </p:spPr>
        <p:txBody>
          <a:bodyPr vert="horz" lIns="91423" tIns="45712" rIns="91423" bIns="45712" rtlCol="0" anchor="b"/>
          <a:lstStyle>
            <a:lvl1pPr algn="r">
              <a:defRPr sz="1200"/>
            </a:lvl1pPr>
          </a:lstStyle>
          <a:p>
            <a:fld id="{26CC47F2-757E-4D7F-A808-DAA7AE96FF6B}" type="slidenum">
              <a:rPr lang="de-CH" smtClean="0"/>
              <a:t>‹Nr.›</a:t>
            </a:fld>
            <a:endParaRPr lang="de-CH"/>
          </a:p>
        </p:txBody>
      </p:sp>
    </p:spTree>
    <p:extLst>
      <p:ext uri="{BB962C8B-B14F-4D97-AF65-F5344CB8AC3E}">
        <p14:creationId xmlns:p14="http://schemas.microsoft.com/office/powerpoint/2010/main" val="40304063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0"/>
            <a:ext cx="2945659" cy="498056"/>
          </a:xfrm>
          <a:prstGeom prst="rect">
            <a:avLst/>
          </a:prstGeom>
        </p:spPr>
        <p:txBody>
          <a:bodyPr vert="horz" lIns="91423" tIns="45712" rIns="91423" bIns="45712" rtlCol="0"/>
          <a:lstStyle>
            <a:lvl1pPr algn="l">
              <a:defRPr sz="1200"/>
            </a:lvl1pPr>
          </a:lstStyle>
          <a:p>
            <a:endParaRPr lang="de-CH"/>
          </a:p>
        </p:txBody>
      </p:sp>
      <p:sp>
        <p:nvSpPr>
          <p:cNvPr id="3" name="Datumsplatzhalter 2"/>
          <p:cNvSpPr>
            <a:spLocks noGrp="1"/>
          </p:cNvSpPr>
          <p:nvPr>
            <p:ph type="dt" idx="1"/>
          </p:nvPr>
        </p:nvSpPr>
        <p:spPr>
          <a:xfrm>
            <a:off x="3850444" y="0"/>
            <a:ext cx="2945659" cy="498056"/>
          </a:xfrm>
          <a:prstGeom prst="rect">
            <a:avLst/>
          </a:prstGeom>
        </p:spPr>
        <p:txBody>
          <a:bodyPr vert="horz" lIns="91423" tIns="45712" rIns="91423" bIns="45712" rtlCol="0"/>
          <a:lstStyle>
            <a:lvl1pPr algn="r">
              <a:defRPr sz="1200"/>
            </a:lvl1pPr>
          </a:lstStyle>
          <a:p>
            <a:fld id="{760526C1-1510-4091-B06D-62ADA201B6A8}" type="datetimeFigureOut">
              <a:rPr lang="de-CH" smtClean="0"/>
              <a:t>09.05.2025</a:t>
            </a:fld>
            <a:endParaRPr lang="de-CH"/>
          </a:p>
        </p:txBody>
      </p:sp>
      <p:sp>
        <p:nvSpPr>
          <p:cNvPr id="4" name="Folienbildplatzhalter 3"/>
          <p:cNvSpPr>
            <a:spLocks noGrp="1" noRot="1" noChangeAspect="1"/>
          </p:cNvSpPr>
          <p:nvPr>
            <p:ph type="sldImg" idx="2"/>
          </p:nvPr>
        </p:nvSpPr>
        <p:spPr>
          <a:xfrm>
            <a:off x="423863" y="1241425"/>
            <a:ext cx="5949950" cy="3348038"/>
          </a:xfrm>
          <a:prstGeom prst="rect">
            <a:avLst/>
          </a:prstGeom>
          <a:noFill/>
          <a:ln w="12700">
            <a:solidFill>
              <a:prstClr val="black"/>
            </a:solidFill>
          </a:ln>
        </p:spPr>
        <p:txBody>
          <a:bodyPr vert="horz" lIns="91423" tIns="45712" rIns="91423" bIns="45712" rtlCol="0" anchor="ctr"/>
          <a:lstStyle/>
          <a:p>
            <a:endParaRPr lang="de-CH"/>
          </a:p>
        </p:txBody>
      </p:sp>
      <p:sp>
        <p:nvSpPr>
          <p:cNvPr id="5" name="Notizenplatzhalter 4"/>
          <p:cNvSpPr>
            <a:spLocks noGrp="1"/>
          </p:cNvSpPr>
          <p:nvPr>
            <p:ph type="body" sz="quarter" idx="3"/>
          </p:nvPr>
        </p:nvSpPr>
        <p:spPr>
          <a:xfrm>
            <a:off x="679768" y="4777195"/>
            <a:ext cx="5438140" cy="3908614"/>
          </a:xfrm>
          <a:prstGeom prst="rect">
            <a:avLst/>
          </a:prstGeom>
        </p:spPr>
        <p:txBody>
          <a:bodyPr vert="horz" lIns="91423" tIns="45712" rIns="91423" bIns="45712"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6" name="Fußzeilenplatzhalter 5"/>
          <p:cNvSpPr>
            <a:spLocks noGrp="1"/>
          </p:cNvSpPr>
          <p:nvPr>
            <p:ph type="ftr" sz="quarter" idx="4"/>
          </p:nvPr>
        </p:nvSpPr>
        <p:spPr>
          <a:xfrm>
            <a:off x="1" y="9428584"/>
            <a:ext cx="2945659" cy="498055"/>
          </a:xfrm>
          <a:prstGeom prst="rect">
            <a:avLst/>
          </a:prstGeom>
        </p:spPr>
        <p:txBody>
          <a:bodyPr vert="horz" lIns="91423" tIns="45712" rIns="91423" bIns="45712" rtlCol="0" anchor="b"/>
          <a:lstStyle>
            <a:lvl1pPr algn="l">
              <a:defRPr sz="1200"/>
            </a:lvl1pPr>
          </a:lstStyle>
          <a:p>
            <a:endParaRPr lang="de-CH"/>
          </a:p>
        </p:txBody>
      </p:sp>
      <p:sp>
        <p:nvSpPr>
          <p:cNvPr id="7" name="Foliennummernplatzhalter 6"/>
          <p:cNvSpPr>
            <a:spLocks noGrp="1"/>
          </p:cNvSpPr>
          <p:nvPr>
            <p:ph type="sldNum" sz="quarter" idx="5"/>
          </p:nvPr>
        </p:nvSpPr>
        <p:spPr>
          <a:xfrm>
            <a:off x="3850444" y="9428584"/>
            <a:ext cx="2945659" cy="498055"/>
          </a:xfrm>
          <a:prstGeom prst="rect">
            <a:avLst/>
          </a:prstGeom>
        </p:spPr>
        <p:txBody>
          <a:bodyPr vert="horz" lIns="91423" tIns="45712" rIns="91423" bIns="45712" rtlCol="0" anchor="b"/>
          <a:lstStyle>
            <a:lvl1pPr algn="r">
              <a:defRPr sz="1200"/>
            </a:lvl1pPr>
          </a:lstStyle>
          <a:p>
            <a:fld id="{38B2412C-BC9C-4E0D-AED9-307607E371FB}" type="slidenum">
              <a:rPr lang="de-CH" smtClean="0"/>
              <a:t>‹Nr.›</a:t>
            </a:fld>
            <a:endParaRPr lang="de-CH"/>
          </a:p>
        </p:txBody>
      </p:sp>
    </p:spTree>
    <p:extLst>
      <p:ext uri="{BB962C8B-B14F-4D97-AF65-F5344CB8AC3E}">
        <p14:creationId xmlns:p14="http://schemas.microsoft.com/office/powerpoint/2010/main" val="26907641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10"/>
          </p:nvPr>
        </p:nvSpPr>
        <p:spPr/>
        <p:txBody>
          <a:bodyPr/>
          <a:lstStyle/>
          <a:p>
            <a:fld id="{38B2412C-BC9C-4E0D-AED9-307607E371FB}" type="slidenum">
              <a:rPr lang="de-CH" smtClean="0"/>
              <a:t>2</a:t>
            </a:fld>
            <a:endParaRPr lang="de-CH"/>
          </a:p>
        </p:txBody>
      </p:sp>
    </p:spTree>
    <p:extLst>
      <p:ext uri="{BB962C8B-B14F-4D97-AF65-F5344CB8AC3E}">
        <p14:creationId xmlns:p14="http://schemas.microsoft.com/office/powerpoint/2010/main" val="26946195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fr-CH" dirty="0"/>
          </a:p>
        </p:txBody>
      </p:sp>
      <p:sp>
        <p:nvSpPr>
          <p:cNvPr id="4" name="Foliennummernplatzhalter 3"/>
          <p:cNvSpPr>
            <a:spLocks noGrp="1"/>
          </p:cNvSpPr>
          <p:nvPr>
            <p:ph type="sldNum" sz="quarter" idx="5"/>
          </p:nvPr>
        </p:nvSpPr>
        <p:spPr/>
        <p:txBody>
          <a:bodyPr/>
          <a:lstStyle/>
          <a:p>
            <a:fld id="{5E15FAF6-D781-4939-B469-327A3912D88F}" type="slidenum">
              <a:rPr lang="de-CH" smtClean="0"/>
              <a:pPr/>
              <a:t>34</a:t>
            </a:fld>
            <a:endParaRPr lang="de-CH"/>
          </a:p>
        </p:txBody>
      </p:sp>
    </p:spTree>
    <p:extLst>
      <p:ext uri="{BB962C8B-B14F-4D97-AF65-F5344CB8AC3E}">
        <p14:creationId xmlns:p14="http://schemas.microsoft.com/office/powerpoint/2010/main" val="27067720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fr-CH" dirty="0"/>
          </a:p>
        </p:txBody>
      </p:sp>
      <p:sp>
        <p:nvSpPr>
          <p:cNvPr id="4" name="Foliennummernplatzhalter 3"/>
          <p:cNvSpPr>
            <a:spLocks noGrp="1"/>
          </p:cNvSpPr>
          <p:nvPr>
            <p:ph type="sldNum" sz="quarter" idx="5"/>
          </p:nvPr>
        </p:nvSpPr>
        <p:spPr/>
        <p:txBody>
          <a:bodyPr/>
          <a:lstStyle/>
          <a:p>
            <a:fld id="{5E15FAF6-D781-4939-B469-327A3912D88F}" type="slidenum">
              <a:rPr lang="de-CH" smtClean="0"/>
              <a:pPr/>
              <a:t>36</a:t>
            </a:fld>
            <a:endParaRPr lang="de-CH"/>
          </a:p>
        </p:txBody>
      </p:sp>
    </p:spTree>
    <p:extLst>
      <p:ext uri="{BB962C8B-B14F-4D97-AF65-F5344CB8AC3E}">
        <p14:creationId xmlns:p14="http://schemas.microsoft.com/office/powerpoint/2010/main" val="27853325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fr-CH" dirty="0"/>
          </a:p>
        </p:txBody>
      </p:sp>
      <p:sp>
        <p:nvSpPr>
          <p:cNvPr id="4" name="Foliennummernplatzhalter 3"/>
          <p:cNvSpPr>
            <a:spLocks noGrp="1"/>
          </p:cNvSpPr>
          <p:nvPr>
            <p:ph type="sldNum" sz="quarter" idx="5"/>
          </p:nvPr>
        </p:nvSpPr>
        <p:spPr/>
        <p:txBody>
          <a:bodyPr/>
          <a:lstStyle/>
          <a:p>
            <a:fld id="{5E15FAF6-D781-4939-B469-327A3912D88F}" type="slidenum">
              <a:rPr lang="de-CH" smtClean="0"/>
              <a:pPr/>
              <a:t>37</a:t>
            </a:fld>
            <a:endParaRPr lang="de-CH"/>
          </a:p>
        </p:txBody>
      </p:sp>
    </p:spTree>
    <p:extLst>
      <p:ext uri="{BB962C8B-B14F-4D97-AF65-F5344CB8AC3E}">
        <p14:creationId xmlns:p14="http://schemas.microsoft.com/office/powerpoint/2010/main" val="18595551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fr-CH" dirty="0"/>
          </a:p>
        </p:txBody>
      </p:sp>
      <p:sp>
        <p:nvSpPr>
          <p:cNvPr id="4" name="Foliennummernplatzhalter 3"/>
          <p:cNvSpPr>
            <a:spLocks noGrp="1"/>
          </p:cNvSpPr>
          <p:nvPr>
            <p:ph type="sldNum" sz="quarter" idx="5"/>
          </p:nvPr>
        </p:nvSpPr>
        <p:spPr/>
        <p:txBody>
          <a:bodyPr/>
          <a:lstStyle/>
          <a:p>
            <a:fld id="{5E15FAF6-D781-4939-B469-327A3912D88F}" type="slidenum">
              <a:rPr lang="de-CH" smtClean="0"/>
              <a:pPr/>
              <a:t>38</a:t>
            </a:fld>
            <a:endParaRPr lang="de-CH"/>
          </a:p>
        </p:txBody>
      </p:sp>
    </p:spTree>
    <p:extLst>
      <p:ext uri="{BB962C8B-B14F-4D97-AF65-F5344CB8AC3E}">
        <p14:creationId xmlns:p14="http://schemas.microsoft.com/office/powerpoint/2010/main" val="27751901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fr-CH" dirty="0"/>
          </a:p>
        </p:txBody>
      </p:sp>
      <p:sp>
        <p:nvSpPr>
          <p:cNvPr id="4" name="Foliennummernplatzhalter 3"/>
          <p:cNvSpPr>
            <a:spLocks noGrp="1"/>
          </p:cNvSpPr>
          <p:nvPr>
            <p:ph type="sldNum" sz="quarter" idx="5"/>
          </p:nvPr>
        </p:nvSpPr>
        <p:spPr/>
        <p:txBody>
          <a:bodyPr/>
          <a:lstStyle/>
          <a:p>
            <a:fld id="{5E15FAF6-D781-4939-B469-327A3912D88F}" type="slidenum">
              <a:rPr lang="de-CH" smtClean="0"/>
              <a:pPr/>
              <a:t>39</a:t>
            </a:fld>
            <a:endParaRPr lang="de-CH"/>
          </a:p>
        </p:txBody>
      </p:sp>
    </p:spTree>
    <p:extLst>
      <p:ext uri="{BB962C8B-B14F-4D97-AF65-F5344CB8AC3E}">
        <p14:creationId xmlns:p14="http://schemas.microsoft.com/office/powerpoint/2010/main" val="30724694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fr-CH" dirty="0"/>
          </a:p>
        </p:txBody>
      </p:sp>
      <p:sp>
        <p:nvSpPr>
          <p:cNvPr id="4" name="Foliennummernplatzhalter 3"/>
          <p:cNvSpPr>
            <a:spLocks noGrp="1"/>
          </p:cNvSpPr>
          <p:nvPr>
            <p:ph type="sldNum" sz="quarter" idx="5"/>
          </p:nvPr>
        </p:nvSpPr>
        <p:spPr/>
        <p:txBody>
          <a:bodyPr/>
          <a:lstStyle/>
          <a:p>
            <a:fld id="{5E15FAF6-D781-4939-B469-327A3912D88F}" type="slidenum">
              <a:rPr lang="de-CH" smtClean="0"/>
              <a:pPr/>
              <a:t>40</a:t>
            </a:fld>
            <a:endParaRPr lang="de-CH"/>
          </a:p>
        </p:txBody>
      </p:sp>
    </p:spTree>
    <p:extLst>
      <p:ext uri="{BB962C8B-B14F-4D97-AF65-F5344CB8AC3E}">
        <p14:creationId xmlns:p14="http://schemas.microsoft.com/office/powerpoint/2010/main" val="1426538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fr-CH" dirty="0"/>
          </a:p>
        </p:txBody>
      </p:sp>
      <p:sp>
        <p:nvSpPr>
          <p:cNvPr id="4" name="Foliennummernplatzhalter 3"/>
          <p:cNvSpPr>
            <a:spLocks noGrp="1"/>
          </p:cNvSpPr>
          <p:nvPr>
            <p:ph type="sldNum" sz="quarter" idx="5"/>
          </p:nvPr>
        </p:nvSpPr>
        <p:spPr/>
        <p:txBody>
          <a:bodyPr/>
          <a:lstStyle/>
          <a:p>
            <a:fld id="{5E15FAF6-D781-4939-B469-327A3912D88F}" type="slidenum">
              <a:rPr lang="de-CH" smtClean="0"/>
              <a:pPr/>
              <a:t>41</a:t>
            </a:fld>
            <a:endParaRPr lang="de-CH"/>
          </a:p>
        </p:txBody>
      </p:sp>
    </p:spTree>
    <p:extLst>
      <p:ext uri="{BB962C8B-B14F-4D97-AF65-F5344CB8AC3E}">
        <p14:creationId xmlns:p14="http://schemas.microsoft.com/office/powerpoint/2010/main" val="40667923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fr-CH" dirty="0"/>
          </a:p>
        </p:txBody>
      </p:sp>
      <p:sp>
        <p:nvSpPr>
          <p:cNvPr id="4" name="Foliennummernplatzhalter 3"/>
          <p:cNvSpPr>
            <a:spLocks noGrp="1"/>
          </p:cNvSpPr>
          <p:nvPr>
            <p:ph type="sldNum" sz="quarter" idx="5"/>
          </p:nvPr>
        </p:nvSpPr>
        <p:spPr/>
        <p:txBody>
          <a:bodyPr/>
          <a:lstStyle/>
          <a:p>
            <a:fld id="{5E15FAF6-D781-4939-B469-327A3912D88F}" type="slidenum">
              <a:rPr lang="de-CH" smtClean="0"/>
              <a:pPr/>
              <a:t>42</a:t>
            </a:fld>
            <a:endParaRPr lang="de-CH"/>
          </a:p>
        </p:txBody>
      </p:sp>
    </p:spTree>
    <p:extLst>
      <p:ext uri="{BB962C8B-B14F-4D97-AF65-F5344CB8AC3E}">
        <p14:creationId xmlns:p14="http://schemas.microsoft.com/office/powerpoint/2010/main" val="22496546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0DD496-EBC6-235F-28C3-8DAE9E7417C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5717E69-0C9F-13D2-8A8B-17D87B242CA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A4BF465-5E1D-2A7A-DF3C-F0392C4EEF97}"/>
              </a:ext>
            </a:extLst>
          </p:cNvPr>
          <p:cNvSpPr>
            <a:spLocks noGrp="1"/>
          </p:cNvSpPr>
          <p:nvPr>
            <p:ph type="body" idx="1"/>
          </p:nvPr>
        </p:nvSpPr>
        <p:spPr/>
        <p:txBody>
          <a:bodyPr/>
          <a:lstStyle/>
          <a:p>
            <a:endParaRPr lang="fr-CH" dirty="0"/>
          </a:p>
        </p:txBody>
      </p:sp>
      <p:sp>
        <p:nvSpPr>
          <p:cNvPr id="4" name="Foliennummernplatzhalter 3">
            <a:extLst>
              <a:ext uri="{FF2B5EF4-FFF2-40B4-BE49-F238E27FC236}">
                <a16:creationId xmlns:a16="http://schemas.microsoft.com/office/drawing/2014/main" id="{77E20986-597E-2008-8861-F3A410D35DE9}"/>
              </a:ext>
            </a:extLst>
          </p:cNvPr>
          <p:cNvSpPr>
            <a:spLocks noGrp="1"/>
          </p:cNvSpPr>
          <p:nvPr>
            <p:ph type="sldNum" sz="quarter" idx="5"/>
          </p:nvPr>
        </p:nvSpPr>
        <p:spPr/>
        <p:txBody>
          <a:bodyPr/>
          <a:lstStyle/>
          <a:p>
            <a:fld id="{5E15FAF6-D781-4939-B469-327A3912D88F}" type="slidenum">
              <a:rPr lang="de-CH" smtClean="0"/>
              <a:pPr/>
              <a:t>43</a:t>
            </a:fld>
            <a:endParaRPr lang="de-CH"/>
          </a:p>
        </p:txBody>
      </p:sp>
    </p:spTree>
    <p:extLst>
      <p:ext uri="{BB962C8B-B14F-4D97-AF65-F5344CB8AC3E}">
        <p14:creationId xmlns:p14="http://schemas.microsoft.com/office/powerpoint/2010/main" val="18736168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81422D-C444-C381-70E5-408E112DB5B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9C3729A-9E78-2FC6-1805-58F270B93EC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56AAC99-7B11-A3FD-F52F-A70ADC4B59B5}"/>
              </a:ext>
            </a:extLst>
          </p:cNvPr>
          <p:cNvSpPr>
            <a:spLocks noGrp="1"/>
          </p:cNvSpPr>
          <p:nvPr>
            <p:ph type="body" idx="1"/>
          </p:nvPr>
        </p:nvSpPr>
        <p:spPr/>
        <p:txBody>
          <a:bodyPr/>
          <a:lstStyle/>
          <a:p>
            <a:endParaRPr lang="fr-CH" dirty="0"/>
          </a:p>
        </p:txBody>
      </p:sp>
      <p:sp>
        <p:nvSpPr>
          <p:cNvPr id="4" name="Foliennummernplatzhalter 3">
            <a:extLst>
              <a:ext uri="{FF2B5EF4-FFF2-40B4-BE49-F238E27FC236}">
                <a16:creationId xmlns:a16="http://schemas.microsoft.com/office/drawing/2014/main" id="{E99A2E74-0F55-36EE-D99F-E6E46EBDDE60}"/>
              </a:ext>
            </a:extLst>
          </p:cNvPr>
          <p:cNvSpPr>
            <a:spLocks noGrp="1"/>
          </p:cNvSpPr>
          <p:nvPr>
            <p:ph type="sldNum" sz="quarter" idx="5"/>
          </p:nvPr>
        </p:nvSpPr>
        <p:spPr/>
        <p:txBody>
          <a:bodyPr/>
          <a:lstStyle/>
          <a:p>
            <a:fld id="{5E15FAF6-D781-4939-B469-327A3912D88F}" type="slidenum">
              <a:rPr lang="de-CH" smtClean="0"/>
              <a:pPr/>
              <a:t>44</a:t>
            </a:fld>
            <a:endParaRPr lang="de-CH"/>
          </a:p>
        </p:txBody>
      </p:sp>
    </p:spTree>
    <p:extLst>
      <p:ext uri="{BB962C8B-B14F-4D97-AF65-F5344CB8AC3E}">
        <p14:creationId xmlns:p14="http://schemas.microsoft.com/office/powerpoint/2010/main" val="35209473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38B2412C-BC9C-4E0D-AED9-307607E371FB}" type="slidenum">
              <a:rPr lang="de-CH" smtClean="0"/>
              <a:t>4</a:t>
            </a:fld>
            <a:endParaRPr lang="de-CH"/>
          </a:p>
        </p:txBody>
      </p:sp>
    </p:spTree>
    <p:extLst>
      <p:ext uri="{BB962C8B-B14F-4D97-AF65-F5344CB8AC3E}">
        <p14:creationId xmlns:p14="http://schemas.microsoft.com/office/powerpoint/2010/main" val="1951073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44F4EE-1C2F-7EE4-C0FE-1570CE3B076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8E35F03-78AB-DE56-7F9D-176CD1DE5EC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A349E47-EA04-41DB-961D-66FED1F7D584}"/>
              </a:ext>
            </a:extLst>
          </p:cNvPr>
          <p:cNvSpPr>
            <a:spLocks noGrp="1"/>
          </p:cNvSpPr>
          <p:nvPr>
            <p:ph type="body" idx="1"/>
          </p:nvPr>
        </p:nvSpPr>
        <p:spPr/>
        <p:txBody>
          <a:bodyPr/>
          <a:lstStyle/>
          <a:p>
            <a:endParaRPr lang="fr-CH" dirty="0"/>
          </a:p>
        </p:txBody>
      </p:sp>
      <p:sp>
        <p:nvSpPr>
          <p:cNvPr id="4" name="Foliennummernplatzhalter 3">
            <a:extLst>
              <a:ext uri="{FF2B5EF4-FFF2-40B4-BE49-F238E27FC236}">
                <a16:creationId xmlns:a16="http://schemas.microsoft.com/office/drawing/2014/main" id="{420D4A46-49D8-4660-36E0-D06D9CDACB4B}"/>
              </a:ext>
            </a:extLst>
          </p:cNvPr>
          <p:cNvSpPr>
            <a:spLocks noGrp="1"/>
          </p:cNvSpPr>
          <p:nvPr>
            <p:ph type="sldNum" sz="quarter" idx="5"/>
          </p:nvPr>
        </p:nvSpPr>
        <p:spPr/>
        <p:txBody>
          <a:bodyPr/>
          <a:lstStyle/>
          <a:p>
            <a:fld id="{5E15FAF6-D781-4939-B469-327A3912D88F}" type="slidenum">
              <a:rPr lang="de-CH" smtClean="0"/>
              <a:pPr/>
              <a:t>45</a:t>
            </a:fld>
            <a:endParaRPr lang="de-CH"/>
          </a:p>
        </p:txBody>
      </p:sp>
    </p:spTree>
    <p:extLst>
      <p:ext uri="{BB962C8B-B14F-4D97-AF65-F5344CB8AC3E}">
        <p14:creationId xmlns:p14="http://schemas.microsoft.com/office/powerpoint/2010/main" val="29214081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7876D5-3603-5DF8-9154-171EC6626B4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38401F3-224F-CBE4-9871-A8AC2B80ACD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6C5D5DB-70EB-CB33-B553-F4E034243E86}"/>
              </a:ext>
            </a:extLst>
          </p:cNvPr>
          <p:cNvSpPr>
            <a:spLocks noGrp="1"/>
          </p:cNvSpPr>
          <p:nvPr>
            <p:ph type="body" idx="1"/>
          </p:nvPr>
        </p:nvSpPr>
        <p:spPr/>
        <p:txBody>
          <a:bodyPr/>
          <a:lstStyle/>
          <a:p>
            <a:endParaRPr lang="fr-CH" dirty="0"/>
          </a:p>
        </p:txBody>
      </p:sp>
      <p:sp>
        <p:nvSpPr>
          <p:cNvPr id="4" name="Foliennummernplatzhalter 3">
            <a:extLst>
              <a:ext uri="{FF2B5EF4-FFF2-40B4-BE49-F238E27FC236}">
                <a16:creationId xmlns:a16="http://schemas.microsoft.com/office/drawing/2014/main" id="{1966F2FE-26EC-A015-ABB9-ACCF7105FB00}"/>
              </a:ext>
            </a:extLst>
          </p:cNvPr>
          <p:cNvSpPr>
            <a:spLocks noGrp="1"/>
          </p:cNvSpPr>
          <p:nvPr>
            <p:ph type="sldNum" sz="quarter" idx="5"/>
          </p:nvPr>
        </p:nvSpPr>
        <p:spPr/>
        <p:txBody>
          <a:bodyPr/>
          <a:lstStyle/>
          <a:p>
            <a:fld id="{5E15FAF6-D781-4939-B469-327A3912D88F}" type="slidenum">
              <a:rPr lang="de-CH" smtClean="0"/>
              <a:pPr/>
              <a:t>46</a:t>
            </a:fld>
            <a:endParaRPr lang="de-CH"/>
          </a:p>
        </p:txBody>
      </p:sp>
    </p:spTree>
    <p:extLst>
      <p:ext uri="{BB962C8B-B14F-4D97-AF65-F5344CB8AC3E}">
        <p14:creationId xmlns:p14="http://schemas.microsoft.com/office/powerpoint/2010/main" val="5775066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ECC184-0413-D63D-48F8-F72AC22DCDA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2EBCE9E-1164-5670-A94D-8BCD95DAB07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46EE9E7-8F0B-8621-CC00-A6E0E267FE3A}"/>
              </a:ext>
            </a:extLst>
          </p:cNvPr>
          <p:cNvSpPr>
            <a:spLocks noGrp="1"/>
          </p:cNvSpPr>
          <p:nvPr>
            <p:ph type="body" idx="1"/>
          </p:nvPr>
        </p:nvSpPr>
        <p:spPr/>
        <p:txBody>
          <a:bodyPr/>
          <a:lstStyle/>
          <a:p>
            <a:endParaRPr lang="fr-CH" dirty="0"/>
          </a:p>
        </p:txBody>
      </p:sp>
      <p:sp>
        <p:nvSpPr>
          <p:cNvPr id="4" name="Foliennummernplatzhalter 3">
            <a:extLst>
              <a:ext uri="{FF2B5EF4-FFF2-40B4-BE49-F238E27FC236}">
                <a16:creationId xmlns:a16="http://schemas.microsoft.com/office/drawing/2014/main" id="{0B8EEF9F-57B4-7F85-7005-89AD6BF1AD2D}"/>
              </a:ext>
            </a:extLst>
          </p:cNvPr>
          <p:cNvSpPr>
            <a:spLocks noGrp="1"/>
          </p:cNvSpPr>
          <p:nvPr>
            <p:ph type="sldNum" sz="quarter" idx="5"/>
          </p:nvPr>
        </p:nvSpPr>
        <p:spPr/>
        <p:txBody>
          <a:bodyPr/>
          <a:lstStyle/>
          <a:p>
            <a:fld id="{5E15FAF6-D781-4939-B469-327A3912D88F}" type="slidenum">
              <a:rPr lang="de-CH" smtClean="0"/>
              <a:pPr/>
              <a:t>47</a:t>
            </a:fld>
            <a:endParaRPr lang="de-CH"/>
          </a:p>
        </p:txBody>
      </p:sp>
    </p:spTree>
    <p:extLst>
      <p:ext uri="{BB962C8B-B14F-4D97-AF65-F5344CB8AC3E}">
        <p14:creationId xmlns:p14="http://schemas.microsoft.com/office/powerpoint/2010/main" val="37746704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66F313-25C8-2265-425E-B9367F70B7D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A75064A-BF22-CCC5-FD6E-2F56E5880E2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62115F7-22EE-1EE0-724C-DAE1D432F527}"/>
              </a:ext>
            </a:extLst>
          </p:cNvPr>
          <p:cNvSpPr>
            <a:spLocks noGrp="1"/>
          </p:cNvSpPr>
          <p:nvPr>
            <p:ph type="body" idx="1"/>
          </p:nvPr>
        </p:nvSpPr>
        <p:spPr/>
        <p:txBody>
          <a:bodyPr/>
          <a:lstStyle/>
          <a:p>
            <a:endParaRPr lang="fr-CH" dirty="0"/>
          </a:p>
        </p:txBody>
      </p:sp>
      <p:sp>
        <p:nvSpPr>
          <p:cNvPr id="4" name="Foliennummernplatzhalter 3">
            <a:extLst>
              <a:ext uri="{FF2B5EF4-FFF2-40B4-BE49-F238E27FC236}">
                <a16:creationId xmlns:a16="http://schemas.microsoft.com/office/drawing/2014/main" id="{B0263955-998E-0B14-CD58-3314D3DB2611}"/>
              </a:ext>
            </a:extLst>
          </p:cNvPr>
          <p:cNvSpPr>
            <a:spLocks noGrp="1"/>
          </p:cNvSpPr>
          <p:nvPr>
            <p:ph type="sldNum" sz="quarter" idx="5"/>
          </p:nvPr>
        </p:nvSpPr>
        <p:spPr/>
        <p:txBody>
          <a:bodyPr/>
          <a:lstStyle/>
          <a:p>
            <a:fld id="{5E15FAF6-D781-4939-B469-327A3912D88F}" type="slidenum">
              <a:rPr lang="de-CH" smtClean="0"/>
              <a:pPr/>
              <a:t>48</a:t>
            </a:fld>
            <a:endParaRPr lang="de-CH"/>
          </a:p>
        </p:txBody>
      </p:sp>
    </p:spTree>
    <p:extLst>
      <p:ext uri="{BB962C8B-B14F-4D97-AF65-F5344CB8AC3E}">
        <p14:creationId xmlns:p14="http://schemas.microsoft.com/office/powerpoint/2010/main" val="10689007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2FA999-CF1D-6630-6E97-C3079B4B4AB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8ACB299-08A8-EEA8-9530-E4DB9DECBB8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13358D8-8AFA-F20A-FE24-624C5076C93A}"/>
              </a:ext>
            </a:extLst>
          </p:cNvPr>
          <p:cNvSpPr>
            <a:spLocks noGrp="1"/>
          </p:cNvSpPr>
          <p:nvPr>
            <p:ph type="body" idx="1"/>
          </p:nvPr>
        </p:nvSpPr>
        <p:spPr/>
        <p:txBody>
          <a:bodyPr/>
          <a:lstStyle/>
          <a:p>
            <a:endParaRPr lang="fr-CH" dirty="0"/>
          </a:p>
        </p:txBody>
      </p:sp>
      <p:sp>
        <p:nvSpPr>
          <p:cNvPr id="4" name="Foliennummernplatzhalter 3">
            <a:extLst>
              <a:ext uri="{FF2B5EF4-FFF2-40B4-BE49-F238E27FC236}">
                <a16:creationId xmlns:a16="http://schemas.microsoft.com/office/drawing/2014/main" id="{BEC2A947-B76F-8F70-80F5-E26139906EE8}"/>
              </a:ext>
            </a:extLst>
          </p:cNvPr>
          <p:cNvSpPr>
            <a:spLocks noGrp="1"/>
          </p:cNvSpPr>
          <p:nvPr>
            <p:ph type="sldNum" sz="quarter" idx="5"/>
          </p:nvPr>
        </p:nvSpPr>
        <p:spPr/>
        <p:txBody>
          <a:bodyPr/>
          <a:lstStyle/>
          <a:p>
            <a:fld id="{5E15FAF6-D781-4939-B469-327A3912D88F}" type="slidenum">
              <a:rPr lang="de-CH" smtClean="0"/>
              <a:pPr/>
              <a:t>49</a:t>
            </a:fld>
            <a:endParaRPr lang="de-CH"/>
          </a:p>
        </p:txBody>
      </p:sp>
    </p:spTree>
    <p:extLst>
      <p:ext uri="{BB962C8B-B14F-4D97-AF65-F5344CB8AC3E}">
        <p14:creationId xmlns:p14="http://schemas.microsoft.com/office/powerpoint/2010/main" val="39888515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57067-3AF0-FE0B-4DFA-6F5663FA913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D80965E-BDEB-2FF4-A82A-953504BEE04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62758E4-8F6E-B05C-9BFC-316C909190AD}"/>
              </a:ext>
            </a:extLst>
          </p:cNvPr>
          <p:cNvSpPr>
            <a:spLocks noGrp="1"/>
          </p:cNvSpPr>
          <p:nvPr>
            <p:ph type="body" idx="1"/>
          </p:nvPr>
        </p:nvSpPr>
        <p:spPr/>
        <p:txBody>
          <a:bodyPr/>
          <a:lstStyle/>
          <a:p>
            <a:endParaRPr lang="fr-CH" dirty="0"/>
          </a:p>
        </p:txBody>
      </p:sp>
      <p:sp>
        <p:nvSpPr>
          <p:cNvPr id="4" name="Foliennummernplatzhalter 3">
            <a:extLst>
              <a:ext uri="{FF2B5EF4-FFF2-40B4-BE49-F238E27FC236}">
                <a16:creationId xmlns:a16="http://schemas.microsoft.com/office/drawing/2014/main" id="{3CF3D0E1-38BE-B817-F588-CCA4ED91A00D}"/>
              </a:ext>
            </a:extLst>
          </p:cNvPr>
          <p:cNvSpPr>
            <a:spLocks noGrp="1"/>
          </p:cNvSpPr>
          <p:nvPr>
            <p:ph type="sldNum" sz="quarter" idx="5"/>
          </p:nvPr>
        </p:nvSpPr>
        <p:spPr/>
        <p:txBody>
          <a:bodyPr/>
          <a:lstStyle/>
          <a:p>
            <a:fld id="{5E15FAF6-D781-4939-B469-327A3912D88F}" type="slidenum">
              <a:rPr lang="de-CH" smtClean="0"/>
              <a:pPr/>
              <a:t>50</a:t>
            </a:fld>
            <a:endParaRPr lang="de-CH"/>
          </a:p>
        </p:txBody>
      </p:sp>
    </p:spTree>
    <p:extLst>
      <p:ext uri="{BB962C8B-B14F-4D97-AF65-F5344CB8AC3E}">
        <p14:creationId xmlns:p14="http://schemas.microsoft.com/office/powerpoint/2010/main" val="32632557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60C216-ABEB-57E5-0FD1-7D6A7AF8F54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1AC8AD8-FC49-8AAA-B770-6A554AEB607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2665C1F-F50A-7CAC-78E4-9C6FBCE15925}"/>
              </a:ext>
            </a:extLst>
          </p:cNvPr>
          <p:cNvSpPr>
            <a:spLocks noGrp="1"/>
          </p:cNvSpPr>
          <p:nvPr>
            <p:ph type="body" idx="1"/>
          </p:nvPr>
        </p:nvSpPr>
        <p:spPr/>
        <p:txBody>
          <a:bodyPr/>
          <a:lstStyle/>
          <a:p>
            <a:endParaRPr lang="fr-CH" dirty="0"/>
          </a:p>
        </p:txBody>
      </p:sp>
      <p:sp>
        <p:nvSpPr>
          <p:cNvPr id="4" name="Foliennummernplatzhalter 3">
            <a:extLst>
              <a:ext uri="{FF2B5EF4-FFF2-40B4-BE49-F238E27FC236}">
                <a16:creationId xmlns:a16="http://schemas.microsoft.com/office/drawing/2014/main" id="{4866B89D-6562-CAD8-6454-E09E1E3C7922}"/>
              </a:ext>
            </a:extLst>
          </p:cNvPr>
          <p:cNvSpPr>
            <a:spLocks noGrp="1"/>
          </p:cNvSpPr>
          <p:nvPr>
            <p:ph type="sldNum" sz="quarter" idx="5"/>
          </p:nvPr>
        </p:nvSpPr>
        <p:spPr/>
        <p:txBody>
          <a:bodyPr/>
          <a:lstStyle/>
          <a:p>
            <a:fld id="{5E15FAF6-D781-4939-B469-327A3912D88F}" type="slidenum">
              <a:rPr lang="de-CH" smtClean="0"/>
              <a:pPr/>
              <a:t>51</a:t>
            </a:fld>
            <a:endParaRPr lang="de-CH"/>
          </a:p>
        </p:txBody>
      </p:sp>
    </p:spTree>
    <p:extLst>
      <p:ext uri="{BB962C8B-B14F-4D97-AF65-F5344CB8AC3E}">
        <p14:creationId xmlns:p14="http://schemas.microsoft.com/office/powerpoint/2010/main" val="13900319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F44B4-CD41-5ABA-5CA9-018F280E55F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964D382-C6E0-2275-B2DE-A1993B2DC67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02A945E-6748-F927-4CAC-42FF763EC271}"/>
              </a:ext>
            </a:extLst>
          </p:cNvPr>
          <p:cNvSpPr>
            <a:spLocks noGrp="1"/>
          </p:cNvSpPr>
          <p:nvPr>
            <p:ph type="body" idx="1"/>
          </p:nvPr>
        </p:nvSpPr>
        <p:spPr/>
        <p:txBody>
          <a:bodyPr/>
          <a:lstStyle/>
          <a:p>
            <a:endParaRPr lang="fr-CH" dirty="0"/>
          </a:p>
        </p:txBody>
      </p:sp>
      <p:sp>
        <p:nvSpPr>
          <p:cNvPr id="4" name="Foliennummernplatzhalter 3">
            <a:extLst>
              <a:ext uri="{FF2B5EF4-FFF2-40B4-BE49-F238E27FC236}">
                <a16:creationId xmlns:a16="http://schemas.microsoft.com/office/drawing/2014/main" id="{6AE378E6-F6A5-8BA0-2917-3DE74B2F2C65}"/>
              </a:ext>
            </a:extLst>
          </p:cNvPr>
          <p:cNvSpPr>
            <a:spLocks noGrp="1"/>
          </p:cNvSpPr>
          <p:nvPr>
            <p:ph type="sldNum" sz="quarter" idx="5"/>
          </p:nvPr>
        </p:nvSpPr>
        <p:spPr/>
        <p:txBody>
          <a:bodyPr/>
          <a:lstStyle/>
          <a:p>
            <a:fld id="{5E15FAF6-D781-4939-B469-327A3912D88F}" type="slidenum">
              <a:rPr lang="de-CH" smtClean="0"/>
              <a:pPr/>
              <a:t>52</a:t>
            </a:fld>
            <a:endParaRPr lang="de-CH"/>
          </a:p>
        </p:txBody>
      </p:sp>
    </p:spTree>
    <p:extLst>
      <p:ext uri="{BB962C8B-B14F-4D97-AF65-F5344CB8AC3E}">
        <p14:creationId xmlns:p14="http://schemas.microsoft.com/office/powerpoint/2010/main" val="42277783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ACCB70-38B7-4CB5-BE04-B7A65FFBCCE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28D8266-2BDD-C15A-EC1B-83CB0ADE3A1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D75162B-9798-9F75-2C4F-0D82DAE79F68}"/>
              </a:ext>
            </a:extLst>
          </p:cNvPr>
          <p:cNvSpPr>
            <a:spLocks noGrp="1"/>
          </p:cNvSpPr>
          <p:nvPr>
            <p:ph type="body" idx="1"/>
          </p:nvPr>
        </p:nvSpPr>
        <p:spPr/>
        <p:txBody>
          <a:bodyPr/>
          <a:lstStyle/>
          <a:p>
            <a:endParaRPr lang="fr-CH" dirty="0"/>
          </a:p>
        </p:txBody>
      </p:sp>
      <p:sp>
        <p:nvSpPr>
          <p:cNvPr id="4" name="Foliennummernplatzhalter 3">
            <a:extLst>
              <a:ext uri="{FF2B5EF4-FFF2-40B4-BE49-F238E27FC236}">
                <a16:creationId xmlns:a16="http://schemas.microsoft.com/office/drawing/2014/main" id="{C3119EC6-6B17-8291-F474-6920DE831970}"/>
              </a:ext>
            </a:extLst>
          </p:cNvPr>
          <p:cNvSpPr>
            <a:spLocks noGrp="1"/>
          </p:cNvSpPr>
          <p:nvPr>
            <p:ph type="sldNum" sz="quarter" idx="5"/>
          </p:nvPr>
        </p:nvSpPr>
        <p:spPr/>
        <p:txBody>
          <a:bodyPr/>
          <a:lstStyle/>
          <a:p>
            <a:fld id="{5E15FAF6-D781-4939-B469-327A3912D88F}" type="slidenum">
              <a:rPr lang="de-CH" smtClean="0"/>
              <a:pPr/>
              <a:t>53</a:t>
            </a:fld>
            <a:endParaRPr lang="de-CH"/>
          </a:p>
        </p:txBody>
      </p:sp>
    </p:spTree>
    <p:extLst>
      <p:ext uri="{BB962C8B-B14F-4D97-AF65-F5344CB8AC3E}">
        <p14:creationId xmlns:p14="http://schemas.microsoft.com/office/powerpoint/2010/main" val="24977866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D35827-F86F-5142-E2A7-891E1CE223B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9078269-39F0-493F-D536-F60BF34D726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4ECC8A2-6838-D3F0-1C5F-69DD3D0504D2}"/>
              </a:ext>
            </a:extLst>
          </p:cNvPr>
          <p:cNvSpPr>
            <a:spLocks noGrp="1"/>
          </p:cNvSpPr>
          <p:nvPr>
            <p:ph type="body" idx="1"/>
          </p:nvPr>
        </p:nvSpPr>
        <p:spPr/>
        <p:txBody>
          <a:bodyPr/>
          <a:lstStyle/>
          <a:p>
            <a:endParaRPr lang="fr-CH" dirty="0"/>
          </a:p>
        </p:txBody>
      </p:sp>
      <p:sp>
        <p:nvSpPr>
          <p:cNvPr id="4" name="Foliennummernplatzhalter 3">
            <a:extLst>
              <a:ext uri="{FF2B5EF4-FFF2-40B4-BE49-F238E27FC236}">
                <a16:creationId xmlns:a16="http://schemas.microsoft.com/office/drawing/2014/main" id="{0F4EF597-0242-5986-5F2F-2F3AB4EDE4DD}"/>
              </a:ext>
            </a:extLst>
          </p:cNvPr>
          <p:cNvSpPr>
            <a:spLocks noGrp="1"/>
          </p:cNvSpPr>
          <p:nvPr>
            <p:ph type="sldNum" sz="quarter" idx="5"/>
          </p:nvPr>
        </p:nvSpPr>
        <p:spPr/>
        <p:txBody>
          <a:bodyPr/>
          <a:lstStyle/>
          <a:p>
            <a:fld id="{5E15FAF6-D781-4939-B469-327A3912D88F}" type="slidenum">
              <a:rPr lang="de-CH" smtClean="0"/>
              <a:pPr/>
              <a:t>54</a:t>
            </a:fld>
            <a:endParaRPr lang="de-CH"/>
          </a:p>
        </p:txBody>
      </p:sp>
    </p:spTree>
    <p:extLst>
      <p:ext uri="{BB962C8B-B14F-4D97-AF65-F5344CB8AC3E}">
        <p14:creationId xmlns:p14="http://schemas.microsoft.com/office/powerpoint/2010/main" val="4410518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latin typeface="Times New Roman" pitchFamily="18" charset="0"/>
              </a:rPr>
              <a:t>2010:  </a:t>
            </a:r>
          </a:p>
          <a:p>
            <a:r>
              <a:rPr lang="de-DE" dirty="0">
                <a:latin typeface="Times New Roman" pitchFamily="18" charset="0"/>
              </a:rPr>
              <a:t>266 837 Berufsunfälle (auf 3.7 Mio. Vollzeitbeschäftigte)</a:t>
            </a:r>
          </a:p>
          <a:p>
            <a:r>
              <a:rPr lang="de-DE" dirty="0">
                <a:latin typeface="Times New Roman" pitchFamily="18" charset="0"/>
              </a:rPr>
              <a:t>704 Todesfälle (219 BU, 117 BK, 473 NBU, 12 UVAL)</a:t>
            </a:r>
          </a:p>
          <a:p>
            <a:endParaRPr lang="de-CH" dirty="0"/>
          </a:p>
        </p:txBody>
      </p:sp>
      <p:sp>
        <p:nvSpPr>
          <p:cNvPr id="4" name="Foliennummernplatzhalter 3"/>
          <p:cNvSpPr>
            <a:spLocks noGrp="1"/>
          </p:cNvSpPr>
          <p:nvPr>
            <p:ph type="sldNum" sz="quarter" idx="10"/>
          </p:nvPr>
        </p:nvSpPr>
        <p:spPr/>
        <p:txBody>
          <a:bodyPr/>
          <a:lstStyle/>
          <a:p>
            <a:fld id="{38B2412C-BC9C-4E0D-AED9-307607E371FB}" type="slidenum">
              <a:rPr lang="de-CH" smtClean="0"/>
              <a:t>13</a:t>
            </a:fld>
            <a:endParaRPr lang="de-CH"/>
          </a:p>
        </p:txBody>
      </p:sp>
    </p:spTree>
    <p:extLst>
      <p:ext uri="{BB962C8B-B14F-4D97-AF65-F5344CB8AC3E}">
        <p14:creationId xmlns:p14="http://schemas.microsoft.com/office/powerpoint/2010/main" val="39431295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fr-CH" dirty="0"/>
          </a:p>
        </p:txBody>
      </p:sp>
      <p:sp>
        <p:nvSpPr>
          <p:cNvPr id="4" name="Foliennummernplatzhalter 3"/>
          <p:cNvSpPr>
            <a:spLocks noGrp="1"/>
          </p:cNvSpPr>
          <p:nvPr>
            <p:ph type="sldNum" sz="quarter" idx="5"/>
          </p:nvPr>
        </p:nvSpPr>
        <p:spPr/>
        <p:txBody>
          <a:bodyPr/>
          <a:lstStyle/>
          <a:p>
            <a:fld id="{5E15FAF6-D781-4939-B469-327A3912D88F}" type="slidenum">
              <a:rPr lang="de-CH" smtClean="0"/>
              <a:pPr/>
              <a:t>55</a:t>
            </a:fld>
            <a:endParaRPr lang="de-CH"/>
          </a:p>
        </p:txBody>
      </p:sp>
    </p:spTree>
    <p:extLst>
      <p:ext uri="{BB962C8B-B14F-4D97-AF65-F5344CB8AC3E}">
        <p14:creationId xmlns:p14="http://schemas.microsoft.com/office/powerpoint/2010/main" val="27938142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5E15FAF6-D781-4939-B469-327A3912D88F}" type="slidenum">
              <a:rPr lang="de-CH" smtClean="0"/>
              <a:pPr/>
              <a:t>56</a:t>
            </a:fld>
            <a:endParaRPr lang="de-CH"/>
          </a:p>
        </p:txBody>
      </p:sp>
    </p:spTree>
    <p:extLst>
      <p:ext uri="{BB962C8B-B14F-4D97-AF65-F5344CB8AC3E}">
        <p14:creationId xmlns:p14="http://schemas.microsoft.com/office/powerpoint/2010/main" val="24554721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fr-CH" dirty="0"/>
          </a:p>
        </p:txBody>
      </p:sp>
      <p:sp>
        <p:nvSpPr>
          <p:cNvPr id="4" name="Foliennummernplatzhalter 3"/>
          <p:cNvSpPr>
            <a:spLocks noGrp="1"/>
          </p:cNvSpPr>
          <p:nvPr>
            <p:ph type="sldNum" sz="quarter" idx="10"/>
          </p:nvPr>
        </p:nvSpPr>
        <p:spPr/>
        <p:txBody>
          <a:bodyPr/>
          <a:lstStyle/>
          <a:p>
            <a:fld id="{38B2412C-BC9C-4E0D-AED9-307607E371FB}" type="slidenum">
              <a:rPr lang="de-CH" smtClean="0"/>
              <a:t>59</a:t>
            </a:fld>
            <a:endParaRPr lang="de-CH"/>
          </a:p>
        </p:txBody>
      </p:sp>
    </p:spTree>
    <p:extLst>
      <p:ext uri="{BB962C8B-B14F-4D97-AF65-F5344CB8AC3E}">
        <p14:creationId xmlns:p14="http://schemas.microsoft.com/office/powerpoint/2010/main" val="18854035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10"/>
          </p:nvPr>
        </p:nvSpPr>
        <p:spPr/>
        <p:txBody>
          <a:bodyPr/>
          <a:lstStyle/>
          <a:p>
            <a:fld id="{38B2412C-BC9C-4E0D-AED9-307607E371FB}" type="slidenum">
              <a:rPr lang="de-CH" smtClean="0"/>
              <a:t>60</a:t>
            </a:fld>
            <a:endParaRPr lang="de-CH"/>
          </a:p>
        </p:txBody>
      </p:sp>
    </p:spTree>
    <p:extLst>
      <p:ext uri="{BB962C8B-B14F-4D97-AF65-F5344CB8AC3E}">
        <p14:creationId xmlns:p14="http://schemas.microsoft.com/office/powerpoint/2010/main" val="3705384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38B2412C-BC9C-4E0D-AED9-307607E371FB}" type="slidenum">
              <a:rPr lang="de-CH" smtClean="0"/>
              <a:t>18</a:t>
            </a:fld>
            <a:endParaRPr lang="de-CH"/>
          </a:p>
        </p:txBody>
      </p:sp>
    </p:spTree>
    <p:extLst>
      <p:ext uri="{BB962C8B-B14F-4D97-AF65-F5344CB8AC3E}">
        <p14:creationId xmlns:p14="http://schemas.microsoft.com/office/powerpoint/2010/main" val="1328018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a:t>Der Betrieb muss ein Konzept für die </a:t>
            </a:r>
            <a:r>
              <a:rPr lang="de-CH" b="1" dirty="0"/>
              <a:t>Notfall</a:t>
            </a:r>
            <a:r>
              <a:rPr lang="de-CH" dirty="0"/>
              <a:t>planung haben. </a:t>
            </a:r>
          </a:p>
          <a:p>
            <a:r>
              <a:rPr lang="de-CH" b="1" dirty="0"/>
              <a:t>Frage ins Plenum</a:t>
            </a:r>
            <a:r>
              <a:rPr lang="de-CH" dirty="0"/>
              <a:t>: Wie ist es bei Ihnen geregelt? Zum Beispiel im Brandfall? (nachher nächste 2 Folien zeigen)</a:t>
            </a:r>
            <a:endParaRPr lang="de-DE" dirty="0"/>
          </a:p>
        </p:txBody>
      </p:sp>
      <p:sp>
        <p:nvSpPr>
          <p:cNvPr id="4" name="Foliennummernplatzhalter 3"/>
          <p:cNvSpPr>
            <a:spLocks noGrp="1"/>
          </p:cNvSpPr>
          <p:nvPr>
            <p:ph type="sldNum" sz="quarter" idx="10"/>
          </p:nvPr>
        </p:nvSpPr>
        <p:spPr/>
        <p:txBody>
          <a:bodyPr/>
          <a:lstStyle/>
          <a:p>
            <a:fld id="{38B2412C-BC9C-4E0D-AED9-307607E371FB}" type="slidenum">
              <a:rPr lang="de-CH" smtClean="0"/>
              <a:t>21</a:t>
            </a:fld>
            <a:endParaRPr lang="de-CH"/>
          </a:p>
        </p:txBody>
      </p:sp>
    </p:spTree>
    <p:extLst>
      <p:ext uri="{BB962C8B-B14F-4D97-AF65-F5344CB8AC3E}">
        <p14:creationId xmlns:p14="http://schemas.microsoft.com/office/powerpoint/2010/main" val="14954824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a:t>Im Anschluss</a:t>
            </a:r>
            <a:r>
              <a:rPr lang="de-CH" baseline="0" dirty="0"/>
              <a:t> Gruppenarbeiten zu den Themen: Brand, Evakuation und Erste Hilfe, Flipp Chart vorbereiten</a:t>
            </a:r>
          </a:p>
          <a:p>
            <a:endParaRPr lang="de-CH" baseline="0" dirty="0"/>
          </a:p>
          <a:p>
            <a:r>
              <a:rPr lang="de-CH" baseline="0" dirty="0"/>
              <a:t>Und nach der Diskussion Thema Alleinarbeit ansprechen Folie 12</a:t>
            </a:r>
            <a:endParaRPr lang="de-CH" dirty="0"/>
          </a:p>
        </p:txBody>
      </p:sp>
      <p:sp>
        <p:nvSpPr>
          <p:cNvPr id="4" name="Foliennummernplatzhalter 3"/>
          <p:cNvSpPr>
            <a:spLocks noGrp="1"/>
          </p:cNvSpPr>
          <p:nvPr>
            <p:ph type="sldNum" sz="quarter" idx="10"/>
          </p:nvPr>
        </p:nvSpPr>
        <p:spPr/>
        <p:txBody>
          <a:bodyPr/>
          <a:lstStyle/>
          <a:p>
            <a:fld id="{38B2412C-BC9C-4E0D-AED9-307607E371FB}" type="slidenum">
              <a:rPr lang="de-CH" smtClean="0"/>
              <a:t>24</a:t>
            </a:fld>
            <a:endParaRPr lang="de-CH"/>
          </a:p>
        </p:txBody>
      </p:sp>
    </p:spTree>
    <p:extLst>
      <p:ext uri="{BB962C8B-B14F-4D97-AF65-F5344CB8AC3E}">
        <p14:creationId xmlns:p14="http://schemas.microsoft.com/office/powerpoint/2010/main" val="34908080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28B11C-8B70-A6B7-D888-7DDDA6130FE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23AD385-DA80-924A-5015-B93D8EF2752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B66A9DF-B139-73EE-0738-266F21BFC66D}"/>
              </a:ext>
            </a:extLst>
          </p:cNvPr>
          <p:cNvSpPr>
            <a:spLocks noGrp="1"/>
          </p:cNvSpPr>
          <p:nvPr>
            <p:ph type="body" idx="1"/>
          </p:nvPr>
        </p:nvSpPr>
        <p:spPr/>
        <p:txBody>
          <a:bodyPr/>
          <a:lstStyle/>
          <a:p>
            <a:r>
              <a:rPr lang="de-CH" dirty="0"/>
              <a:t>Der Betrieb muss ein Konzept für die </a:t>
            </a:r>
            <a:r>
              <a:rPr lang="de-CH" b="1" dirty="0"/>
              <a:t>Notfall</a:t>
            </a:r>
            <a:r>
              <a:rPr lang="de-CH" dirty="0"/>
              <a:t>planung haben. </a:t>
            </a:r>
          </a:p>
          <a:p>
            <a:r>
              <a:rPr lang="de-CH" b="1" dirty="0"/>
              <a:t>Frage ins Plenum</a:t>
            </a:r>
            <a:r>
              <a:rPr lang="de-CH" dirty="0"/>
              <a:t>: Wie ist es bei Ihnen geregelt? Zum Beispiel im Brandfall? (nachher nächste 2 Folien zeigen)</a:t>
            </a:r>
            <a:endParaRPr lang="de-DE" dirty="0"/>
          </a:p>
        </p:txBody>
      </p:sp>
      <p:sp>
        <p:nvSpPr>
          <p:cNvPr id="4" name="Foliennummernplatzhalter 3">
            <a:extLst>
              <a:ext uri="{FF2B5EF4-FFF2-40B4-BE49-F238E27FC236}">
                <a16:creationId xmlns:a16="http://schemas.microsoft.com/office/drawing/2014/main" id="{C853371D-4CF5-1CC9-C62F-5463B003A033}"/>
              </a:ext>
            </a:extLst>
          </p:cNvPr>
          <p:cNvSpPr>
            <a:spLocks noGrp="1"/>
          </p:cNvSpPr>
          <p:nvPr>
            <p:ph type="sldNum" sz="quarter" idx="10"/>
          </p:nvPr>
        </p:nvSpPr>
        <p:spPr/>
        <p:txBody>
          <a:bodyPr/>
          <a:lstStyle/>
          <a:p>
            <a:fld id="{38B2412C-BC9C-4E0D-AED9-307607E371FB}" type="slidenum">
              <a:rPr lang="de-CH" smtClean="0"/>
              <a:t>26</a:t>
            </a:fld>
            <a:endParaRPr lang="de-CH"/>
          </a:p>
        </p:txBody>
      </p:sp>
    </p:spTree>
    <p:extLst>
      <p:ext uri="{BB962C8B-B14F-4D97-AF65-F5344CB8AC3E}">
        <p14:creationId xmlns:p14="http://schemas.microsoft.com/office/powerpoint/2010/main" val="25580135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a:t>Der Flucht- und Rettungsplan verfolgt einerseits den Zweck, auf anschauliche Weise Betroffenen den Fluchtweg aus einem Gebäude ins Freie zeigen. Anderseits hilft er den Rettungskräften sich im Gebäude zu orientieren. Die wichtigen Angaben auf dem Flucht- und Rettungsplan sind:</a:t>
            </a:r>
          </a:p>
          <a:p>
            <a:pPr>
              <a:buFontTx/>
              <a:buChar char="-"/>
            </a:pPr>
            <a:r>
              <a:rPr lang="de-CH" dirty="0"/>
              <a:t> Darstellung des Gebäudes bezogen auf die Sicht des Betrachters des Plans inkl.</a:t>
            </a:r>
            <a:br>
              <a:rPr lang="de-CH" dirty="0"/>
            </a:br>
            <a:r>
              <a:rPr lang="de-CH" dirty="0"/>
              <a:t>  Angabe des Standorts;</a:t>
            </a:r>
          </a:p>
          <a:p>
            <a:pPr>
              <a:buFontTx/>
              <a:buChar char="-"/>
            </a:pPr>
            <a:r>
              <a:rPr lang="de-CH" dirty="0"/>
              <a:t> Übersichtsplan des Betriebsareals, um sich nicht nur im entsprechenden</a:t>
            </a:r>
            <a:br>
              <a:rPr lang="de-CH" dirty="0"/>
            </a:br>
            <a:r>
              <a:rPr lang="de-CH" dirty="0"/>
              <a:t>  Gebäudeteil oder Stockwerk orientieren zu können sondern auch über den</a:t>
            </a:r>
            <a:br>
              <a:rPr lang="de-CH" dirty="0"/>
            </a:br>
            <a:r>
              <a:rPr lang="de-CH" dirty="0"/>
              <a:t>  Standort des Gebäudes. </a:t>
            </a:r>
            <a:br>
              <a:rPr lang="de-CH" dirty="0"/>
            </a:br>
            <a:r>
              <a:rPr lang="de-CH" dirty="0"/>
              <a:t>  Auf dem Übersichtsplan macht es auch Sinn  den Sammelplatz einzuzeichnen.</a:t>
            </a:r>
          </a:p>
          <a:p>
            <a:pPr>
              <a:buFontTx/>
              <a:buChar char="-"/>
            </a:pPr>
            <a:r>
              <a:rPr lang="de-CH" dirty="0"/>
              <a:t> Erklärung der Symbole;</a:t>
            </a:r>
          </a:p>
          <a:p>
            <a:pPr>
              <a:buFontTx/>
              <a:buChar char="-"/>
            </a:pPr>
            <a:r>
              <a:rPr lang="de-CH" dirty="0"/>
              <a:t> Verhalten bei Brandfall und bei Unfall unter Angabe der Notfallnummern.</a:t>
            </a:r>
          </a:p>
          <a:p>
            <a:pPr>
              <a:buFontTx/>
              <a:buChar char="-"/>
            </a:pPr>
            <a:endParaRPr lang="de-DE" dirty="0"/>
          </a:p>
          <a:p>
            <a:r>
              <a:rPr lang="de-DE" i="1" dirty="0"/>
              <a:t>VKF, Brandschutznorm, Art. 57</a:t>
            </a:r>
          </a:p>
          <a:p>
            <a:r>
              <a:rPr lang="de-CH" dirty="0"/>
              <a:t>Wenn Brandgefahren, Personenbelegung, Art oder Grösse von Bauten und Anlagen oder Betrieben es erfordern, sind auf Verlangen der Brandschutzbehörde</a:t>
            </a:r>
          </a:p>
          <a:p>
            <a:r>
              <a:rPr lang="de-CH" dirty="0"/>
              <a:t>Brandschutzkonzepte und Brandschutzpläne zu erstellen.</a:t>
            </a:r>
          </a:p>
          <a:p>
            <a:endParaRPr lang="de-DE" dirty="0"/>
          </a:p>
          <a:p>
            <a:endParaRPr lang="de-CH" dirty="0"/>
          </a:p>
        </p:txBody>
      </p:sp>
      <p:sp>
        <p:nvSpPr>
          <p:cNvPr id="4" name="Foliennummernplatzhalter 3"/>
          <p:cNvSpPr>
            <a:spLocks noGrp="1"/>
          </p:cNvSpPr>
          <p:nvPr>
            <p:ph type="sldNum" sz="quarter" idx="10"/>
          </p:nvPr>
        </p:nvSpPr>
        <p:spPr/>
        <p:txBody>
          <a:bodyPr/>
          <a:lstStyle/>
          <a:p>
            <a:fld id="{38B2412C-BC9C-4E0D-AED9-307607E371FB}" type="slidenum">
              <a:rPr lang="de-CH" smtClean="0"/>
              <a:t>29</a:t>
            </a:fld>
            <a:endParaRPr lang="de-CH"/>
          </a:p>
        </p:txBody>
      </p:sp>
    </p:spTree>
    <p:extLst>
      <p:ext uri="{BB962C8B-B14F-4D97-AF65-F5344CB8AC3E}">
        <p14:creationId xmlns:p14="http://schemas.microsoft.com/office/powerpoint/2010/main" val="1406288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10"/>
          </p:nvPr>
        </p:nvSpPr>
        <p:spPr/>
        <p:txBody>
          <a:bodyPr/>
          <a:lstStyle/>
          <a:p>
            <a:fld id="{38B2412C-BC9C-4E0D-AED9-307607E371FB}" type="slidenum">
              <a:rPr lang="de-CH" smtClean="0"/>
              <a:t>33</a:t>
            </a:fld>
            <a:endParaRPr lang="de-CH"/>
          </a:p>
        </p:txBody>
      </p:sp>
    </p:spTree>
    <p:extLst>
      <p:ext uri="{BB962C8B-B14F-4D97-AF65-F5344CB8AC3E}">
        <p14:creationId xmlns:p14="http://schemas.microsoft.com/office/powerpoint/2010/main" val="37053847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SGS - Cover orange">
    <p:spTree>
      <p:nvGrpSpPr>
        <p:cNvPr id="1" name=""/>
        <p:cNvGrpSpPr/>
        <p:nvPr/>
      </p:nvGrpSpPr>
      <p:grpSpPr>
        <a:xfrm>
          <a:off x="0" y="0"/>
          <a:ext cx="0" cy="0"/>
          <a:chOff x="0" y="0"/>
          <a:chExt cx="0" cy="0"/>
        </a:xfrm>
      </p:grpSpPr>
      <p:sp>
        <p:nvSpPr>
          <p:cNvPr id="4" name="object 2"/>
          <p:cNvSpPr/>
          <p:nvPr userDrawn="1"/>
        </p:nvSpPr>
        <p:spPr>
          <a:xfrm>
            <a:off x="3" y="1330280"/>
            <a:ext cx="4752340" cy="4492625"/>
          </a:xfrm>
          <a:custGeom>
            <a:avLst/>
            <a:gdLst/>
            <a:ahLst/>
            <a:cxnLst/>
            <a:rect l="l" t="t" r="r" b="b"/>
            <a:pathLst>
              <a:path w="4752340" h="4492625">
                <a:moveTo>
                  <a:pt x="4752047" y="0"/>
                </a:moveTo>
                <a:lnTo>
                  <a:pt x="0" y="0"/>
                </a:lnTo>
                <a:lnTo>
                  <a:pt x="0" y="4492282"/>
                </a:lnTo>
                <a:lnTo>
                  <a:pt x="567461" y="4492282"/>
                </a:lnTo>
                <a:lnTo>
                  <a:pt x="567461" y="4489754"/>
                </a:lnTo>
                <a:lnTo>
                  <a:pt x="2167909" y="4489754"/>
                </a:lnTo>
                <a:lnTo>
                  <a:pt x="4752047" y="0"/>
                </a:lnTo>
                <a:close/>
              </a:path>
              <a:path w="4752340" h="4492625">
                <a:moveTo>
                  <a:pt x="2167909" y="4489754"/>
                </a:moveTo>
                <a:lnTo>
                  <a:pt x="567461" y="4489754"/>
                </a:lnTo>
                <a:lnTo>
                  <a:pt x="2166454" y="4492282"/>
                </a:lnTo>
                <a:lnTo>
                  <a:pt x="2167909" y="4489754"/>
                </a:lnTo>
                <a:close/>
              </a:path>
            </a:pathLst>
          </a:custGeom>
          <a:solidFill>
            <a:srgbClr val="F99836"/>
          </a:solidFill>
        </p:spPr>
        <p:txBody>
          <a:bodyPr wrap="square" lIns="0" tIns="0" rIns="0" bIns="0" rtlCol="0"/>
          <a:lstStyle/>
          <a:p>
            <a:endParaRPr/>
          </a:p>
        </p:txBody>
      </p:sp>
      <p:sp>
        <p:nvSpPr>
          <p:cNvPr id="5" name="Textplatzhalter 2">
            <a:extLst>
              <a:ext uri="{FF2B5EF4-FFF2-40B4-BE49-F238E27FC236}">
                <a16:creationId xmlns:a16="http://schemas.microsoft.com/office/drawing/2014/main" id="{A613E857-E76C-7F40-8C19-959130951C98}"/>
              </a:ext>
            </a:extLst>
          </p:cNvPr>
          <p:cNvSpPr>
            <a:spLocks noGrp="1"/>
          </p:cNvSpPr>
          <p:nvPr>
            <p:ph type="body" sz="quarter" idx="11"/>
          </p:nvPr>
        </p:nvSpPr>
        <p:spPr>
          <a:xfrm>
            <a:off x="6277459" y="3296770"/>
            <a:ext cx="5220233" cy="1732430"/>
          </a:xfrm>
          <a:prstGeom prst="rect">
            <a:avLst/>
          </a:prstGeom>
        </p:spPr>
        <p:txBody>
          <a:bodyPr lIns="0" tIns="0" rIns="0" bIns="0"/>
          <a:lstStyle>
            <a:lvl1pPr marL="0" indent="0">
              <a:buNone/>
              <a:defRPr b="1">
                <a:solidFill>
                  <a:srgbClr val="EF9E54"/>
                </a:solidFill>
                <a:latin typeface="Arial" panose="020B0604020202020204" pitchFamily="34" charset="0"/>
                <a:cs typeface="Arial" panose="020B0604020202020204" pitchFamily="34" charset="0"/>
              </a:defRPr>
            </a:lvl1pPr>
          </a:lstStyle>
          <a:p>
            <a:endParaRPr lang="de-CH" b="1" dirty="0">
              <a:effectLst/>
              <a:latin typeface="Arial" panose="020B0604020202020204" pitchFamily="34" charset="0"/>
            </a:endParaRPr>
          </a:p>
        </p:txBody>
      </p:sp>
      <p:pic>
        <p:nvPicPr>
          <p:cNvPr id="6" name="Grafik 5">
            <a:extLst>
              <a:ext uri="{FF2B5EF4-FFF2-40B4-BE49-F238E27FC236}">
                <a16:creationId xmlns:a16="http://schemas.microsoft.com/office/drawing/2014/main" id="{E431626D-D310-9543-BB59-D88523CFA30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70784" y="2089854"/>
            <a:ext cx="2917619" cy="919006"/>
          </a:xfrm>
          <a:prstGeom prst="rect">
            <a:avLst/>
          </a:prstGeom>
        </p:spPr>
      </p:pic>
      <p:pic>
        <p:nvPicPr>
          <p:cNvPr id="7" name="Grafik 6">
            <a:extLst>
              <a:ext uri="{FF2B5EF4-FFF2-40B4-BE49-F238E27FC236}">
                <a16:creationId xmlns:a16="http://schemas.microsoft.com/office/drawing/2014/main" id="{45EE9F75-3773-8E42-A1E2-CDF626B9491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0284" y="2079140"/>
            <a:ext cx="1640234" cy="1440180"/>
          </a:xfrm>
          <a:prstGeom prst="rect">
            <a:avLst/>
          </a:prstGeom>
        </p:spPr>
      </p:pic>
      <p:sp>
        <p:nvSpPr>
          <p:cNvPr id="8" name="Datumsplatzhalter 3"/>
          <p:cNvSpPr>
            <a:spLocks noGrp="1"/>
          </p:cNvSpPr>
          <p:nvPr>
            <p:ph type="dt" sz="half" idx="2"/>
          </p:nvPr>
        </p:nvSpPr>
        <p:spPr>
          <a:xfrm>
            <a:off x="6964218" y="6255607"/>
            <a:ext cx="4080442" cy="214569"/>
          </a:xfrm>
          <a:prstGeom prst="rect">
            <a:avLst/>
          </a:prstGeom>
        </p:spPr>
        <p:txBody>
          <a:bodyPr/>
          <a:lstStyle>
            <a:lvl1pPr algn="r">
              <a:defRPr sz="700">
                <a:solidFill>
                  <a:schemeClr val="bg2">
                    <a:lumMod val="50000"/>
                  </a:schemeClr>
                </a:solidFill>
                <a:latin typeface="Arial" panose="020B0604020202020204" pitchFamily="34" charset="0"/>
                <a:cs typeface="Arial" panose="020B0604020202020204" pitchFamily="34" charset="0"/>
              </a:defRPr>
            </a:lvl1pPr>
          </a:lstStyle>
          <a:p>
            <a:r>
              <a:rPr lang="de-DE" spc="-5"/>
              <a:t>AEH Zentrum für Arbeitsmedizin, Ergonomie und Hygiene │ Hans Muster │ 26.02.2019</a:t>
            </a:r>
            <a:endParaRPr lang="de-CH" dirty="0"/>
          </a:p>
        </p:txBody>
      </p:sp>
    </p:spTree>
    <p:extLst>
      <p:ext uri="{BB962C8B-B14F-4D97-AF65-F5344CB8AC3E}">
        <p14:creationId xmlns:p14="http://schemas.microsoft.com/office/powerpoint/2010/main" val="1639908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AEH Generell - Cover blau">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r>
              <a:rPr lang="de-DE" spc="-5" dirty="0"/>
              <a:t>AEH Zentrum für Arbeitsmedizin, Ergonomie und Hygiene │ Tanja Vitale│ 26.02.2019</a:t>
            </a:r>
            <a:endParaRPr lang="de-CH" dirty="0"/>
          </a:p>
        </p:txBody>
      </p:sp>
      <p:sp>
        <p:nvSpPr>
          <p:cNvPr id="4" name="object 2"/>
          <p:cNvSpPr/>
          <p:nvPr userDrawn="1"/>
        </p:nvSpPr>
        <p:spPr>
          <a:xfrm>
            <a:off x="3" y="1330280"/>
            <a:ext cx="4752340" cy="4492625"/>
          </a:xfrm>
          <a:custGeom>
            <a:avLst/>
            <a:gdLst/>
            <a:ahLst/>
            <a:cxnLst/>
            <a:rect l="l" t="t" r="r" b="b"/>
            <a:pathLst>
              <a:path w="4752340" h="4492625">
                <a:moveTo>
                  <a:pt x="4752047" y="0"/>
                </a:moveTo>
                <a:lnTo>
                  <a:pt x="0" y="0"/>
                </a:lnTo>
                <a:lnTo>
                  <a:pt x="0" y="4492282"/>
                </a:lnTo>
                <a:lnTo>
                  <a:pt x="567461" y="4492282"/>
                </a:lnTo>
                <a:lnTo>
                  <a:pt x="567461" y="4489754"/>
                </a:lnTo>
                <a:lnTo>
                  <a:pt x="2167909" y="4489754"/>
                </a:lnTo>
                <a:lnTo>
                  <a:pt x="4752047" y="0"/>
                </a:lnTo>
                <a:close/>
              </a:path>
              <a:path w="4752340" h="4492625">
                <a:moveTo>
                  <a:pt x="2167909" y="4489754"/>
                </a:moveTo>
                <a:lnTo>
                  <a:pt x="567461" y="4489754"/>
                </a:lnTo>
                <a:lnTo>
                  <a:pt x="2166454" y="4492282"/>
                </a:lnTo>
                <a:lnTo>
                  <a:pt x="2167909" y="4489754"/>
                </a:lnTo>
                <a:close/>
              </a:path>
            </a:pathLst>
          </a:custGeom>
          <a:solidFill>
            <a:srgbClr val="5AAED9"/>
          </a:solidFill>
        </p:spPr>
        <p:txBody>
          <a:bodyPr wrap="square" lIns="0" tIns="0" rIns="0" bIns="0" rtlCol="0"/>
          <a:lstStyle/>
          <a:p>
            <a:endParaRPr>
              <a:solidFill>
                <a:srgbClr val="5AAED9"/>
              </a:solidFill>
            </a:endParaRPr>
          </a:p>
        </p:txBody>
      </p:sp>
      <p:sp>
        <p:nvSpPr>
          <p:cNvPr id="5" name="Textplatzhalter 2">
            <a:extLst>
              <a:ext uri="{FF2B5EF4-FFF2-40B4-BE49-F238E27FC236}">
                <a16:creationId xmlns:a16="http://schemas.microsoft.com/office/drawing/2014/main" id="{AA055BFA-473A-544E-89A7-14D08E87C5F5}"/>
              </a:ext>
            </a:extLst>
          </p:cNvPr>
          <p:cNvSpPr>
            <a:spLocks noGrp="1"/>
          </p:cNvSpPr>
          <p:nvPr>
            <p:ph type="body" sz="quarter" idx="11"/>
          </p:nvPr>
        </p:nvSpPr>
        <p:spPr>
          <a:xfrm>
            <a:off x="6277459" y="3296770"/>
            <a:ext cx="5228741" cy="1732430"/>
          </a:xfrm>
          <a:prstGeom prst="rect">
            <a:avLst/>
          </a:prstGeom>
        </p:spPr>
        <p:txBody>
          <a:bodyPr lIns="0" tIns="0" rIns="0" bIns="0"/>
          <a:lstStyle>
            <a:lvl1pPr marL="0" indent="0">
              <a:buNone/>
              <a:defRPr b="1" baseline="0">
                <a:solidFill>
                  <a:schemeClr val="tx1">
                    <a:lumMod val="75000"/>
                    <a:lumOff val="25000"/>
                  </a:schemeClr>
                </a:solidFill>
                <a:latin typeface="Arial" panose="020B0604020202020204" pitchFamily="34" charset="0"/>
                <a:cs typeface="Arial" panose="020B0604020202020204" pitchFamily="34" charset="0"/>
              </a:defRPr>
            </a:lvl1pPr>
          </a:lstStyle>
          <a:p>
            <a:pPr lvl="0"/>
            <a:r>
              <a:rPr lang="de-DE" b="1">
                <a:effectLst/>
                <a:latin typeface="Arial" panose="020B0604020202020204" pitchFamily="34" charset="0"/>
              </a:rPr>
              <a:t>Formatvorlagen des Textmasters bearbeiten</a:t>
            </a:r>
          </a:p>
        </p:txBody>
      </p:sp>
      <p:pic>
        <p:nvPicPr>
          <p:cNvPr id="6" name="Grafik 5">
            <a:extLst>
              <a:ext uri="{FF2B5EF4-FFF2-40B4-BE49-F238E27FC236}">
                <a16:creationId xmlns:a16="http://schemas.microsoft.com/office/drawing/2014/main" id="{69E5B812-74ED-234C-B699-199E5B864BA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70784" y="2089854"/>
            <a:ext cx="2917619" cy="919006"/>
          </a:xfrm>
          <a:prstGeom prst="rect">
            <a:avLst/>
          </a:prstGeom>
        </p:spPr>
      </p:pic>
    </p:spTree>
    <p:extLst>
      <p:ext uri="{BB962C8B-B14F-4D97-AF65-F5344CB8AC3E}">
        <p14:creationId xmlns:p14="http://schemas.microsoft.com/office/powerpoint/2010/main" val="12332570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AEH Generell - Bild/Graphik/Tabelle">
    <p:spTree>
      <p:nvGrpSpPr>
        <p:cNvPr id="1" name=""/>
        <p:cNvGrpSpPr/>
        <p:nvPr/>
      </p:nvGrpSpPr>
      <p:grpSpPr>
        <a:xfrm>
          <a:off x="0" y="0"/>
          <a:ext cx="0" cy="0"/>
          <a:chOff x="0" y="0"/>
          <a:chExt cx="0" cy="0"/>
        </a:xfrm>
      </p:grpSpPr>
      <p:sp>
        <p:nvSpPr>
          <p:cNvPr id="7" name="Inhaltsplatzhalter 16">
            <a:extLst>
              <a:ext uri="{FF2B5EF4-FFF2-40B4-BE49-F238E27FC236}">
                <a16:creationId xmlns:a16="http://schemas.microsoft.com/office/drawing/2014/main" id="{EF2A964C-D39B-3140-8921-520391F5ECB0}"/>
              </a:ext>
            </a:extLst>
          </p:cNvPr>
          <p:cNvSpPr>
            <a:spLocks noGrp="1"/>
          </p:cNvSpPr>
          <p:nvPr>
            <p:ph sz="quarter" idx="14"/>
          </p:nvPr>
        </p:nvSpPr>
        <p:spPr>
          <a:xfrm>
            <a:off x="900059" y="1913371"/>
            <a:ext cx="10597634" cy="3882865"/>
          </a:xfrm>
          <a:prstGeom prst="rect">
            <a:avLst/>
          </a:prstGeom>
        </p:spPr>
        <p:txBody>
          <a:bodyPr lIns="0" tIns="0" rIns="0" bIns="0"/>
          <a:lstStyle>
            <a:lvl1pPr marL="0" indent="0">
              <a:buNone/>
              <a:defRPr sz="1800">
                <a:solidFill>
                  <a:schemeClr val="tx1"/>
                </a:solidFill>
                <a:latin typeface="Arial" panose="020B0604020202020204" pitchFamily="34" charset="0"/>
                <a:cs typeface="Arial" panose="020B0604020202020204" pitchFamily="34" charset="0"/>
              </a:defRPr>
            </a:lvl1pPr>
          </a:lstStyle>
          <a:p>
            <a:pPr marL="12700" marR="360680" lvl="0">
              <a:lnSpc>
                <a:spcPct val="100000"/>
              </a:lnSpc>
              <a:spcBef>
                <a:spcPts val="100"/>
              </a:spcBef>
            </a:pPr>
            <a:r>
              <a:rPr lang="de-DE" sz="1800">
                <a:latin typeface="Arial"/>
                <a:cs typeface="Arial"/>
              </a:rPr>
              <a:t>Formatvorlagen des Textmasters bearbeiten</a:t>
            </a:r>
          </a:p>
        </p:txBody>
      </p:sp>
      <p:pic>
        <p:nvPicPr>
          <p:cNvPr id="9" name="Grafik 8">
            <a:extLst>
              <a:ext uri="{FF2B5EF4-FFF2-40B4-BE49-F238E27FC236}">
                <a16:creationId xmlns:a16="http://schemas.microsoft.com/office/drawing/2014/main" id="{7E0D62EA-EE21-B745-87F3-730D0CE0417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00058" y="6112077"/>
            <a:ext cx="1330887" cy="419209"/>
          </a:xfrm>
          <a:prstGeom prst="rect">
            <a:avLst/>
          </a:prstGeom>
        </p:spPr>
      </p:pic>
      <p:sp>
        <p:nvSpPr>
          <p:cNvPr id="11" name="Textplatzhalter 18">
            <a:extLst>
              <a:ext uri="{FF2B5EF4-FFF2-40B4-BE49-F238E27FC236}">
                <a16:creationId xmlns:a16="http://schemas.microsoft.com/office/drawing/2014/main" id="{EFDF995B-F761-004A-80E5-49D48C13BD20}"/>
              </a:ext>
            </a:extLst>
          </p:cNvPr>
          <p:cNvSpPr>
            <a:spLocks noGrp="1"/>
          </p:cNvSpPr>
          <p:nvPr>
            <p:ph type="body" sz="quarter" idx="16"/>
          </p:nvPr>
        </p:nvSpPr>
        <p:spPr>
          <a:xfrm>
            <a:off x="887299" y="610151"/>
            <a:ext cx="10610394" cy="987379"/>
          </a:xfrm>
          <a:prstGeom prst="rect">
            <a:avLst/>
          </a:prstGeom>
        </p:spPr>
        <p:txBody>
          <a:bodyPr lIns="0" tIns="0" rIns="0" bIns="0"/>
          <a:lstStyle>
            <a:lvl1pPr marL="0" indent="0">
              <a:buNone/>
              <a:defRPr sz="3200" b="1" i="0">
                <a:solidFill>
                  <a:srgbClr val="5AAED9"/>
                </a:solidFill>
                <a:latin typeface="Arial" panose="020B0604020202020204" pitchFamily="34" charset="0"/>
                <a:cs typeface="Arial" panose="020B0604020202020204" pitchFamily="34" charset="0"/>
              </a:defRPr>
            </a:lvl1pPr>
          </a:lstStyle>
          <a:p>
            <a:pPr lvl="0"/>
            <a:r>
              <a:rPr lang="de-DE"/>
              <a:t>Formatvorlagen des Textmasters bearbeiten</a:t>
            </a:r>
          </a:p>
        </p:txBody>
      </p:sp>
      <p:sp>
        <p:nvSpPr>
          <p:cNvPr id="6" name="Datumsplatzhalter 3"/>
          <p:cNvSpPr>
            <a:spLocks noGrp="1"/>
          </p:cNvSpPr>
          <p:nvPr>
            <p:ph type="dt" sz="half" idx="2"/>
          </p:nvPr>
        </p:nvSpPr>
        <p:spPr>
          <a:xfrm>
            <a:off x="6964218" y="6255607"/>
            <a:ext cx="4080442" cy="214569"/>
          </a:xfrm>
          <a:prstGeom prst="rect">
            <a:avLst/>
          </a:prstGeom>
        </p:spPr>
        <p:txBody>
          <a:bodyPr/>
          <a:lstStyle>
            <a:lvl1pPr algn="r">
              <a:defRPr sz="700">
                <a:solidFill>
                  <a:schemeClr val="bg2">
                    <a:lumMod val="50000"/>
                  </a:schemeClr>
                </a:solidFill>
                <a:latin typeface="Arial" panose="020B0604020202020204" pitchFamily="34" charset="0"/>
                <a:cs typeface="Arial" panose="020B0604020202020204" pitchFamily="34" charset="0"/>
              </a:defRPr>
            </a:lvl1pPr>
          </a:lstStyle>
          <a:p>
            <a:r>
              <a:rPr lang="de-DE" spc="-5" dirty="0"/>
              <a:t>AEH Zentrum für Arbeitsmedizin, Ergonomie und Hygiene │ Tanja Vitale│ 26.02.2019</a:t>
            </a:r>
            <a:endParaRPr lang="de-CH" dirty="0"/>
          </a:p>
        </p:txBody>
      </p:sp>
    </p:spTree>
    <p:extLst>
      <p:ext uri="{BB962C8B-B14F-4D97-AF65-F5344CB8AC3E}">
        <p14:creationId xmlns:p14="http://schemas.microsoft.com/office/powerpoint/2010/main" val="13124129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AEH Generell - Bullet/Text">
    <p:spTree>
      <p:nvGrpSpPr>
        <p:cNvPr id="1" name=""/>
        <p:cNvGrpSpPr/>
        <p:nvPr/>
      </p:nvGrpSpPr>
      <p:grpSpPr>
        <a:xfrm>
          <a:off x="0" y="0"/>
          <a:ext cx="0" cy="0"/>
          <a:chOff x="0" y="0"/>
          <a:chExt cx="0" cy="0"/>
        </a:xfrm>
      </p:grpSpPr>
      <p:sp>
        <p:nvSpPr>
          <p:cNvPr id="5" name="Textplatzhalter 18">
            <a:extLst>
              <a:ext uri="{FF2B5EF4-FFF2-40B4-BE49-F238E27FC236}">
                <a16:creationId xmlns:a16="http://schemas.microsoft.com/office/drawing/2014/main" id="{EFDF995B-F761-004A-80E5-49D48C13BD20}"/>
              </a:ext>
            </a:extLst>
          </p:cNvPr>
          <p:cNvSpPr>
            <a:spLocks noGrp="1"/>
          </p:cNvSpPr>
          <p:nvPr>
            <p:ph type="body" sz="quarter" idx="12"/>
          </p:nvPr>
        </p:nvSpPr>
        <p:spPr>
          <a:xfrm>
            <a:off x="887299" y="610151"/>
            <a:ext cx="10610394" cy="987379"/>
          </a:xfrm>
          <a:prstGeom prst="rect">
            <a:avLst/>
          </a:prstGeom>
        </p:spPr>
        <p:txBody>
          <a:bodyPr lIns="0" tIns="0" rIns="0" bIns="0"/>
          <a:lstStyle>
            <a:lvl1pPr marL="0" indent="0">
              <a:buNone/>
              <a:defRPr sz="3200" b="1" i="0">
                <a:solidFill>
                  <a:srgbClr val="5AAED9"/>
                </a:solidFill>
                <a:latin typeface="Arial" panose="020B0604020202020204" pitchFamily="34" charset="0"/>
                <a:cs typeface="Arial" panose="020B0604020202020204" pitchFamily="34" charset="0"/>
              </a:defRPr>
            </a:lvl1pPr>
          </a:lstStyle>
          <a:p>
            <a:pPr lvl="0"/>
            <a:r>
              <a:rPr lang="de-DE"/>
              <a:t>Formatvorlagen des Textmasters bearbeiten</a:t>
            </a:r>
          </a:p>
        </p:txBody>
      </p:sp>
      <p:sp>
        <p:nvSpPr>
          <p:cNvPr id="6" name="Textplatzhalter 18">
            <a:extLst>
              <a:ext uri="{FF2B5EF4-FFF2-40B4-BE49-F238E27FC236}">
                <a16:creationId xmlns:a16="http://schemas.microsoft.com/office/drawing/2014/main" id="{00D11701-C05C-0843-9E88-4B617B7BD118}"/>
              </a:ext>
            </a:extLst>
          </p:cNvPr>
          <p:cNvSpPr>
            <a:spLocks noGrp="1"/>
          </p:cNvSpPr>
          <p:nvPr>
            <p:ph type="body" sz="quarter" idx="13" hasCustomPrompt="1"/>
          </p:nvPr>
        </p:nvSpPr>
        <p:spPr>
          <a:xfrm>
            <a:off x="887299" y="1912818"/>
            <a:ext cx="10610395" cy="3883418"/>
          </a:xfrm>
          <a:prstGeom prst="rect">
            <a:avLst/>
          </a:prstGeom>
        </p:spPr>
        <p:txBody>
          <a:bodyPr lIns="0" tIns="0" rIns="0" bIns="0"/>
          <a:lstStyle>
            <a:lvl1pPr marL="342000" marR="0" indent="-342900" defTabSz="914400" eaLnBrk="1" fontAlgn="auto" latinLnBrk="0" hangingPunct="1">
              <a:lnSpc>
                <a:spcPct val="100000"/>
              </a:lnSpc>
              <a:spcBef>
                <a:spcPts val="0"/>
              </a:spcBef>
              <a:spcAft>
                <a:spcPts val="300"/>
              </a:spcAft>
              <a:buClr>
                <a:srgbClr val="5AAED9"/>
              </a:buClr>
              <a:buSzTx/>
              <a:buFont typeface="Arial" panose="020B0604020202020204" pitchFamily="34" charset="0"/>
              <a:buChar char="•"/>
              <a:tabLst/>
              <a:defRPr sz="2000" b="0" i="0" baseline="0">
                <a:solidFill>
                  <a:schemeClr val="tx1">
                    <a:lumMod val="75000"/>
                    <a:lumOff val="25000"/>
                  </a:schemeClr>
                </a:solidFill>
                <a:latin typeface="Arial" panose="020B0604020202020204" pitchFamily="34" charset="0"/>
                <a:cs typeface="Arial" panose="020B0604020202020204" pitchFamily="34" charset="0"/>
              </a:defRPr>
            </a:lvl1pPr>
            <a:lvl2pPr marL="702000" indent="-342000">
              <a:spcBef>
                <a:spcPts val="0"/>
              </a:spcBef>
              <a:buFont typeface="Arial" panose="020B0604020202020204" pitchFamily="34" charset="0"/>
              <a:buChar char="•"/>
              <a:defRPr sz="1800" baseline="0">
                <a:solidFill>
                  <a:schemeClr val="tx1">
                    <a:lumMod val="75000"/>
                    <a:lumOff val="25000"/>
                  </a:schemeClr>
                </a:solidFill>
                <a:latin typeface="Arial" panose="020B0604020202020204" pitchFamily="34" charset="0"/>
                <a:cs typeface="Arial" panose="020B0604020202020204" pitchFamily="34" charset="0"/>
              </a:defRPr>
            </a:lvl2pPr>
            <a:lvl3pPr marL="1071563" indent="-285750">
              <a:spcBef>
                <a:spcPts val="100"/>
              </a:spcBef>
              <a:buFont typeface="Symbol" panose="05050102010706020507" pitchFamily="18" charset="2"/>
              <a:buChar char="-"/>
              <a:defRPr sz="1600" baseline="0">
                <a:solidFill>
                  <a:schemeClr val="tx1">
                    <a:lumMod val="75000"/>
                    <a:lumOff val="25000"/>
                  </a:schemeClr>
                </a:solidFill>
                <a:latin typeface="Arial" panose="020B0604020202020204" pitchFamily="34" charset="0"/>
                <a:cs typeface="Arial" panose="020B0604020202020204" pitchFamily="34" charset="0"/>
              </a:defRPr>
            </a:lvl3pPr>
            <a:lvl4pPr marL="1347788" indent="-185738">
              <a:spcBef>
                <a:spcPts val="100"/>
              </a:spcBef>
              <a:buFont typeface="Arial" panose="020B0604020202020204" pitchFamily="34" charset="0"/>
              <a:buChar char="∙"/>
              <a:tabLst/>
              <a:defRPr sz="1400" baseline="0">
                <a:solidFill>
                  <a:schemeClr val="tx1">
                    <a:lumMod val="75000"/>
                    <a:lumOff val="25000"/>
                  </a:schemeClr>
                </a:solidFill>
                <a:latin typeface="Arial" panose="020B0604020202020204" pitchFamily="34" charset="0"/>
                <a:cs typeface="Arial" panose="020B0604020202020204" pitchFamily="34" charset="0"/>
              </a:defRPr>
            </a:lvl4pPr>
          </a:lstStyle>
          <a:p>
            <a:pPr lvl="0"/>
            <a:r>
              <a:rPr lang="de-DE" dirty="0"/>
              <a:t>Textmasterformate durch Klicken bearbeiten</a:t>
            </a:r>
          </a:p>
          <a:p>
            <a:pPr marL="702000" lvl="1" indent="-342000">
              <a:buFont typeface="Arial" panose="020B0604020202020204" pitchFamily="34" charset="0"/>
              <a:buChar char="•"/>
            </a:pPr>
            <a:r>
              <a:rPr lang="de-DE" dirty="0"/>
              <a:t>Zweite Ebene</a:t>
            </a:r>
          </a:p>
          <a:p>
            <a:pPr lvl="2"/>
            <a:r>
              <a:rPr lang="de-DE" dirty="0"/>
              <a:t>Dritte Ebene</a:t>
            </a:r>
          </a:p>
          <a:p>
            <a:pPr lvl="3"/>
            <a:r>
              <a:rPr lang="de-DE" dirty="0"/>
              <a:t>Vierte Ebene</a:t>
            </a:r>
          </a:p>
        </p:txBody>
      </p:sp>
      <p:pic>
        <p:nvPicPr>
          <p:cNvPr id="7" name="Grafik 6">
            <a:extLst>
              <a:ext uri="{FF2B5EF4-FFF2-40B4-BE49-F238E27FC236}">
                <a16:creationId xmlns:a16="http://schemas.microsoft.com/office/drawing/2014/main" id="{78DBD4E7-3E62-4449-A787-2F4C4C5846F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00058" y="6112077"/>
            <a:ext cx="1330887" cy="419209"/>
          </a:xfrm>
          <a:prstGeom prst="rect">
            <a:avLst/>
          </a:prstGeom>
        </p:spPr>
      </p:pic>
      <p:sp>
        <p:nvSpPr>
          <p:cNvPr id="8" name="Datumsplatzhalter 3"/>
          <p:cNvSpPr>
            <a:spLocks noGrp="1"/>
          </p:cNvSpPr>
          <p:nvPr>
            <p:ph type="dt" sz="half" idx="2"/>
          </p:nvPr>
        </p:nvSpPr>
        <p:spPr>
          <a:xfrm>
            <a:off x="6964218" y="6255607"/>
            <a:ext cx="4080442" cy="214569"/>
          </a:xfrm>
          <a:prstGeom prst="rect">
            <a:avLst/>
          </a:prstGeom>
        </p:spPr>
        <p:txBody>
          <a:bodyPr/>
          <a:lstStyle>
            <a:lvl1pPr algn="r">
              <a:defRPr sz="700">
                <a:solidFill>
                  <a:schemeClr val="bg2">
                    <a:lumMod val="50000"/>
                  </a:schemeClr>
                </a:solidFill>
                <a:latin typeface="Arial" panose="020B0604020202020204" pitchFamily="34" charset="0"/>
                <a:cs typeface="Arial" panose="020B0604020202020204" pitchFamily="34" charset="0"/>
              </a:defRPr>
            </a:lvl1pPr>
          </a:lstStyle>
          <a:p>
            <a:r>
              <a:rPr lang="de-DE" spc="-5" dirty="0"/>
              <a:t>AEH Zentrum für Arbeitsmedizin, Ergonomie und Hygiene │ Tanja Vitale│ 26.02.2019</a:t>
            </a:r>
            <a:endParaRPr lang="de-CH" dirty="0"/>
          </a:p>
        </p:txBody>
      </p:sp>
    </p:spTree>
    <p:extLst>
      <p:ext uri="{BB962C8B-B14F-4D97-AF65-F5344CB8AC3E}">
        <p14:creationId xmlns:p14="http://schemas.microsoft.com/office/powerpoint/2010/main" val="3665225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SGS - Bullet/Text">
    <p:spTree>
      <p:nvGrpSpPr>
        <p:cNvPr id="1" name=""/>
        <p:cNvGrpSpPr/>
        <p:nvPr/>
      </p:nvGrpSpPr>
      <p:grpSpPr>
        <a:xfrm>
          <a:off x="0" y="0"/>
          <a:ext cx="0" cy="0"/>
          <a:chOff x="0" y="0"/>
          <a:chExt cx="0" cy="0"/>
        </a:xfrm>
      </p:grpSpPr>
      <p:sp>
        <p:nvSpPr>
          <p:cNvPr id="4" name="Textplatzhalter 18">
            <a:extLst>
              <a:ext uri="{FF2B5EF4-FFF2-40B4-BE49-F238E27FC236}">
                <a16:creationId xmlns:a16="http://schemas.microsoft.com/office/drawing/2014/main" id="{EFDF995B-F761-004A-80E5-49D48C13BD20}"/>
              </a:ext>
            </a:extLst>
          </p:cNvPr>
          <p:cNvSpPr>
            <a:spLocks noGrp="1"/>
          </p:cNvSpPr>
          <p:nvPr>
            <p:ph type="body" sz="quarter" idx="12"/>
          </p:nvPr>
        </p:nvSpPr>
        <p:spPr>
          <a:xfrm>
            <a:off x="887299" y="610151"/>
            <a:ext cx="10610394" cy="987379"/>
          </a:xfrm>
          <a:prstGeom prst="rect">
            <a:avLst/>
          </a:prstGeom>
        </p:spPr>
        <p:txBody>
          <a:bodyPr lIns="0" tIns="0" rIns="0" bIns="0"/>
          <a:lstStyle>
            <a:lvl1pPr marL="0" indent="0">
              <a:buNone/>
              <a:defRPr sz="3200" b="1" i="0">
                <a:solidFill>
                  <a:srgbClr val="EF9E54"/>
                </a:solidFill>
                <a:latin typeface="Arial" panose="020B0604020202020204" pitchFamily="34" charset="0"/>
                <a:cs typeface="Arial" panose="020B0604020202020204" pitchFamily="34" charset="0"/>
              </a:defRPr>
            </a:lvl1pPr>
          </a:lstStyle>
          <a:p>
            <a:endParaRPr lang="de-DE" dirty="0"/>
          </a:p>
        </p:txBody>
      </p:sp>
      <p:sp>
        <p:nvSpPr>
          <p:cNvPr id="5" name="Textplatzhalter 18">
            <a:extLst>
              <a:ext uri="{FF2B5EF4-FFF2-40B4-BE49-F238E27FC236}">
                <a16:creationId xmlns:a16="http://schemas.microsoft.com/office/drawing/2014/main" id="{00D11701-C05C-0843-9E88-4B617B7BD118}"/>
              </a:ext>
            </a:extLst>
          </p:cNvPr>
          <p:cNvSpPr>
            <a:spLocks noGrp="1"/>
          </p:cNvSpPr>
          <p:nvPr>
            <p:ph type="body" sz="quarter" idx="13" hasCustomPrompt="1"/>
          </p:nvPr>
        </p:nvSpPr>
        <p:spPr>
          <a:xfrm>
            <a:off x="887300" y="1912818"/>
            <a:ext cx="10610394" cy="3883418"/>
          </a:xfrm>
          <a:prstGeom prst="rect">
            <a:avLst/>
          </a:prstGeom>
        </p:spPr>
        <p:txBody>
          <a:bodyPr lIns="0" tIns="0" rIns="0" bIns="0"/>
          <a:lstStyle>
            <a:lvl1pPr marL="342000" marR="0" indent="-342900" defTabSz="914400" eaLnBrk="1" fontAlgn="auto" latinLnBrk="0" hangingPunct="1">
              <a:lnSpc>
                <a:spcPct val="100000"/>
              </a:lnSpc>
              <a:spcBef>
                <a:spcPts val="0"/>
              </a:spcBef>
              <a:spcAft>
                <a:spcPts val="300"/>
              </a:spcAft>
              <a:buClr>
                <a:srgbClr val="EF9E54"/>
              </a:buClr>
              <a:buSzTx/>
              <a:buFont typeface="Arial" panose="020B0604020202020204" pitchFamily="34" charset="0"/>
              <a:buChar char="•"/>
              <a:tabLst/>
              <a:defRPr sz="2000" b="0" i="0" baseline="0">
                <a:solidFill>
                  <a:schemeClr val="tx1">
                    <a:lumMod val="75000"/>
                    <a:lumOff val="25000"/>
                  </a:schemeClr>
                </a:solidFill>
                <a:latin typeface="Arial" panose="020B0604020202020204" pitchFamily="34" charset="0"/>
                <a:cs typeface="Arial" panose="020B0604020202020204" pitchFamily="34" charset="0"/>
              </a:defRPr>
            </a:lvl1pPr>
            <a:lvl2pPr marL="702000" indent="-342000">
              <a:spcBef>
                <a:spcPts val="0"/>
              </a:spcBef>
              <a:buFont typeface="Arial" panose="020B0604020202020204" pitchFamily="34" charset="0"/>
              <a:buChar char="•"/>
              <a:defRPr sz="1800" baseline="0">
                <a:solidFill>
                  <a:schemeClr val="tx1">
                    <a:lumMod val="75000"/>
                    <a:lumOff val="25000"/>
                  </a:schemeClr>
                </a:solidFill>
                <a:latin typeface="Arial" panose="020B0604020202020204" pitchFamily="34" charset="0"/>
                <a:cs typeface="Arial" panose="020B0604020202020204" pitchFamily="34" charset="0"/>
              </a:defRPr>
            </a:lvl2pPr>
            <a:lvl3pPr marL="982663" indent="-265113">
              <a:spcBef>
                <a:spcPts val="100"/>
              </a:spcBef>
              <a:buFont typeface="Symbol" panose="05050102010706020507" pitchFamily="18" charset="2"/>
              <a:buChar char="-"/>
              <a:defRPr sz="1600" baseline="0">
                <a:solidFill>
                  <a:schemeClr val="tx1">
                    <a:lumMod val="75000"/>
                    <a:lumOff val="25000"/>
                  </a:schemeClr>
                </a:solidFill>
                <a:latin typeface="Arial" panose="020B0604020202020204" pitchFamily="34" charset="0"/>
                <a:cs typeface="Arial" panose="020B0604020202020204" pitchFamily="34" charset="0"/>
              </a:defRPr>
            </a:lvl3pPr>
            <a:lvl4pPr marL="1258888" indent="-187325">
              <a:spcBef>
                <a:spcPts val="100"/>
              </a:spcBef>
              <a:buFont typeface="Arial" panose="020B0604020202020204" pitchFamily="34" charset="0"/>
              <a:buChar char="∙"/>
              <a:defRPr sz="1400" baseline="0">
                <a:solidFill>
                  <a:schemeClr val="tx1">
                    <a:lumMod val="75000"/>
                    <a:lumOff val="25000"/>
                  </a:schemeClr>
                </a:solidFill>
                <a:latin typeface="Arial" panose="020B0604020202020204" pitchFamily="34" charset="0"/>
                <a:cs typeface="Arial" panose="020B0604020202020204" pitchFamily="34" charset="0"/>
              </a:defRPr>
            </a:lvl4pPr>
          </a:lstStyle>
          <a:p>
            <a:pPr lvl="0"/>
            <a:r>
              <a:rPr lang="de-DE" dirty="0"/>
              <a:t>Textmasterformate durch Klicken bearbeiten</a:t>
            </a:r>
          </a:p>
          <a:p>
            <a:pPr marL="702000" lvl="1" indent="-342000">
              <a:buFont typeface="Arial" panose="020B0604020202020204" pitchFamily="34" charset="0"/>
              <a:buChar char="•"/>
            </a:pPr>
            <a:r>
              <a:rPr lang="de-DE" dirty="0"/>
              <a:t>Zweite Ebene</a:t>
            </a:r>
          </a:p>
          <a:p>
            <a:pPr lvl="2"/>
            <a:r>
              <a:rPr lang="de-DE" dirty="0"/>
              <a:t>Dritte Ebene</a:t>
            </a:r>
          </a:p>
          <a:p>
            <a:pPr lvl="3"/>
            <a:r>
              <a:rPr lang="de-DE" dirty="0"/>
              <a:t>Vierte Ebene</a:t>
            </a:r>
          </a:p>
        </p:txBody>
      </p:sp>
      <p:pic>
        <p:nvPicPr>
          <p:cNvPr id="6" name="Grafik 5">
            <a:extLst>
              <a:ext uri="{FF2B5EF4-FFF2-40B4-BE49-F238E27FC236}">
                <a16:creationId xmlns:a16="http://schemas.microsoft.com/office/drawing/2014/main" id="{5725EA8B-EC14-1843-8B72-02DB2AC78D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00058" y="6112077"/>
            <a:ext cx="1330887" cy="419209"/>
          </a:xfrm>
          <a:prstGeom prst="rect">
            <a:avLst/>
          </a:prstGeom>
        </p:spPr>
      </p:pic>
      <p:sp>
        <p:nvSpPr>
          <p:cNvPr id="7" name="Datumsplatzhalter 3"/>
          <p:cNvSpPr>
            <a:spLocks noGrp="1"/>
          </p:cNvSpPr>
          <p:nvPr>
            <p:ph type="dt" sz="half" idx="2"/>
          </p:nvPr>
        </p:nvSpPr>
        <p:spPr>
          <a:xfrm>
            <a:off x="6964218" y="6255607"/>
            <a:ext cx="4080442" cy="214569"/>
          </a:xfrm>
          <a:prstGeom prst="rect">
            <a:avLst/>
          </a:prstGeom>
        </p:spPr>
        <p:txBody>
          <a:bodyPr/>
          <a:lstStyle>
            <a:lvl1pPr algn="r">
              <a:defRPr sz="700">
                <a:solidFill>
                  <a:schemeClr val="bg2">
                    <a:lumMod val="50000"/>
                  </a:schemeClr>
                </a:solidFill>
                <a:latin typeface="Arial" panose="020B0604020202020204" pitchFamily="34" charset="0"/>
                <a:cs typeface="Arial" panose="020B0604020202020204" pitchFamily="34" charset="0"/>
              </a:defRPr>
            </a:lvl1pPr>
          </a:lstStyle>
          <a:p>
            <a:r>
              <a:rPr lang="de-DE" spc="-5"/>
              <a:t>AEH Zentrum für Arbeitsmedizin, Ergonomie und Hygiene │ Hans Muster │ 26.02.2019</a:t>
            </a:r>
            <a:endParaRPr lang="de-CH" dirty="0"/>
          </a:p>
        </p:txBody>
      </p:sp>
    </p:spTree>
    <p:extLst>
      <p:ext uri="{BB962C8B-B14F-4D97-AF65-F5344CB8AC3E}">
        <p14:creationId xmlns:p14="http://schemas.microsoft.com/office/powerpoint/2010/main" val="1205193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ASGS - Text">
    <p:spTree>
      <p:nvGrpSpPr>
        <p:cNvPr id="1" name=""/>
        <p:cNvGrpSpPr/>
        <p:nvPr/>
      </p:nvGrpSpPr>
      <p:grpSpPr>
        <a:xfrm>
          <a:off x="0" y="0"/>
          <a:ext cx="0" cy="0"/>
          <a:chOff x="0" y="0"/>
          <a:chExt cx="0" cy="0"/>
        </a:xfrm>
      </p:grpSpPr>
      <p:sp>
        <p:nvSpPr>
          <p:cNvPr id="4" name="Inhaltsplatzhalter 16">
            <a:extLst>
              <a:ext uri="{FF2B5EF4-FFF2-40B4-BE49-F238E27FC236}">
                <a16:creationId xmlns:a16="http://schemas.microsoft.com/office/drawing/2014/main" id="{A5CC825C-7A50-A548-A76E-539A104911C2}"/>
              </a:ext>
            </a:extLst>
          </p:cNvPr>
          <p:cNvSpPr>
            <a:spLocks noGrp="1"/>
          </p:cNvSpPr>
          <p:nvPr>
            <p:ph sz="quarter" idx="11" hasCustomPrompt="1"/>
          </p:nvPr>
        </p:nvSpPr>
        <p:spPr>
          <a:xfrm>
            <a:off x="900633" y="1913371"/>
            <a:ext cx="5474972" cy="3882865"/>
          </a:xfrm>
          <a:prstGeom prst="rect">
            <a:avLst/>
          </a:prstGeom>
        </p:spPr>
        <p:txBody>
          <a:bodyPr lIns="0" tIns="0" rIns="0" bIns="0"/>
          <a:lstStyle>
            <a:lvl1pPr marL="341313" indent="-341313" algn="l" rtl="0" eaLnBrk="1" latinLnBrk="0" hangingPunct="1">
              <a:spcBef>
                <a:spcPts val="0"/>
              </a:spcBef>
              <a:spcAft>
                <a:spcPts val="300"/>
              </a:spcAft>
              <a:buClr>
                <a:srgbClr val="EF9E54"/>
              </a:buClr>
              <a:defRPr lang="de-DE" sz="2000" b="0" i="0" kern="1200" baseline="0" dirty="0" smtClean="0">
                <a:solidFill>
                  <a:schemeClr val="tx1">
                    <a:lumMod val="75000"/>
                    <a:lumOff val="25000"/>
                  </a:schemeClr>
                </a:solidFill>
                <a:latin typeface="Arial" panose="020B0604020202020204" pitchFamily="34" charset="0"/>
                <a:ea typeface="+mn-ea"/>
                <a:cs typeface="Arial" panose="020B0604020202020204" pitchFamily="34" charset="0"/>
              </a:defRPr>
            </a:lvl1pPr>
            <a:lvl2pPr marL="702000" indent="-342000" algn="l" rtl="0" eaLnBrk="1" latinLnBrk="0" hangingPunct="1">
              <a:spcBef>
                <a:spcPts val="0"/>
              </a:spcBef>
              <a:buFont typeface="Arial" panose="020B0604020202020204" pitchFamily="34" charset="0"/>
              <a:buChar char="•"/>
              <a:defRPr lang="de-DE" sz="1800" b="0" i="0" kern="1200" baseline="0" dirty="0" smtClean="0">
                <a:solidFill>
                  <a:schemeClr val="tx1">
                    <a:lumMod val="75000"/>
                    <a:lumOff val="25000"/>
                  </a:schemeClr>
                </a:solidFill>
                <a:latin typeface="Arial" panose="020B0604020202020204" pitchFamily="34" charset="0"/>
                <a:ea typeface="+mn-ea"/>
                <a:cs typeface="Arial" panose="020B0604020202020204" pitchFamily="34" charset="0"/>
              </a:defRPr>
            </a:lvl2pPr>
            <a:lvl3pPr marL="982663" indent="-285750" algn="l" rtl="0" eaLnBrk="1" latinLnBrk="0" hangingPunct="1">
              <a:spcBef>
                <a:spcPts val="100"/>
              </a:spcBef>
              <a:buFont typeface="Symbol" panose="05050102010706020507" pitchFamily="18" charset="2"/>
              <a:buChar char="-"/>
              <a:defRPr lang="de-DE" sz="1600" b="0" i="0" kern="1200" baseline="0" dirty="0" smtClean="0">
                <a:solidFill>
                  <a:schemeClr val="tx1">
                    <a:lumMod val="75000"/>
                    <a:lumOff val="25000"/>
                  </a:schemeClr>
                </a:solidFill>
                <a:latin typeface="Arial" panose="020B0604020202020204" pitchFamily="34" charset="0"/>
                <a:ea typeface="+mn-ea"/>
                <a:cs typeface="Arial" panose="020B0604020202020204" pitchFamily="34" charset="0"/>
              </a:defRPr>
            </a:lvl3pPr>
            <a:lvl4pPr marL="1258888" indent="-196850" algn="l" rtl="0" eaLnBrk="1" latinLnBrk="0" hangingPunct="1">
              <a:spcBef>
                <a:spcPts val="100"/>
              </a:spcBef>
              <a:buFont typeface="Arial" panose="020B0604020202020204" pitchFamily="34" charset="0"/>
              <a:buChar char="∙"/>
              <a:defRPr lang="de-CH" sz="1400" b="0" i="0" kern="1200" baseline="0" dirty="0">
                <a:solidFill>
                  <a:schemeClr val="tx1">
                    <a:lumMod val="75000"/>
                    <a:lumOff val="25000"/>
                  </a:schemeClr>
                </a:solidFill>
                <a:latin typeface="Arial" panose="020B0604020202020204" pitchFamily="34" charset="0"/>
                <a:ea typeface="+mn-ea"/>
                <a:cs typeface="Arial" panose="020B0604020202020204" pitchFamily="34" charset="0"/>
              </a:defRPr>
            </a:lvl4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endParaRPr lang="de-CH" sz="2200" b="0" dirty="0">
              <a:latin typeface="Arial"/>
              <a:cs typeface="Arial"/>
            </a:endParaRPr>
          </a:p>
        </p:txBody>
      </p:sp>
      <p:sp>
        <p:nvSpPr>
          <p:cNvPr id="5" name="Textplatzhalter 18">
            <a:extLst>
              <a:ext uri="{FF2B5EF4-FFF2-40B4-BE49-F238E27FC236}">
                <a16:creationId xmlns:a16="http://schemas.microsoft.com/office/drawing/2014/main" id="{EF7A609F-5767-354C-9988-F37FB521F1BF}"/>
              </a:ext>
            </a:extLst>
          </p:cNvPr>
          <p:cNvSpPr>
            <a:spLocks noGrp="1"/>
          </p:cNvSpPr>
          <p:nvPr>
            <p:ph type="body" sz="quarter" idx="12"/>
          </p:nvPr>
        </p:nvSpPr>
        <p:spPr>
          <a:xfrm>
            <a:off x="887299" y="610151"/>
            <a:ext cx="5488305" cy="987379"/>
          </a:xfrm>
          <a:prstGeom prst="rect">
            <a:avLst/>
          </a:prstGeom>
        </p:spPr>
        <p:txBody>
          <a:bodyPr lIns="0" tIns="0" rIns="0" bIns="0"/>
          <a:lstStyle>
            <a:lvl1pPr marL="0" indent="0">
              <a:buNone/>
              <a:defRPr sz="3200" b="1" i="0">
                <a:solidFill>
                  <a:srgbClr val="EF9E54"/>
                </a:solidFill>
                <a:latin typeface="Arial" panose="020B0604020202020204" pitchFamily="34" charset="0"/>
                <a:cs typeface="Arial" panose="020B0604020202020204" pitchFamily="34" charset="0"/>
              </a:defRPr>
            </a:lvl1pPr>
          </a:lstStyle>
          <a:p>
            <a:endParaRPr lang="de-DE" dirty="0"/>
          </a:p>
        </p:txBody>
      </p:sp>
      <p:pic>
        <p:nvPicPr>
          <p:cNvPr id="8" name="Grafik 7">
            <a:extLst>
              <a:ext uri="{FF2B5EF4-FFF2-40B4-BE49-F238E27FC236}">
                <a16:creationId xmlns:a16="http://schemas.microsoft.com/office/drawing/2014/main" id="{7E0D62EA-EE21-B745-87F3-730D0CE0417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00058" y="6112077"/>
            <a:ext cx="1330887" cy="419209"/>
          </a:xfrm>
          <a:prstGeom prst="rect">
            <a:avLst/>
          </a:prstGeom>
        </p:spPr>
      </p:pic>
      <p:sp>
        <p:nvSpPr>
          <p:cNvPr id="9" name="Inhaltsplatzhalter 16">
            <a:extLst>
              <a:ext uri="{FF2B5EF4-FFF2-40B4-BE49-F238E27FC236}">
                <a16:creationId xmlns:a16="http://schemas.microsoft.com/office/drawing/2014/main" id="{EF2A964C-D39B-3140-8921-520391F5ECB0}"/>
              </a:ext>
            </a:extLst>
          </p:cNvPr>
          <p:cNvSpPr>
            <a:spLocks noGrp="1"/>
          </p:cNvSpPr>
          <p:nvPr>
            <p:ph sz="quarter" idx="14"/>
          </p:nvPr>
        </p:nvSpPr>
        <p:spPr>
          <a:xfrm>
            <a:off x="8967473" y="1936625"/>
            <a:ext cx="2530219" cy="1648747"/>
          </a:xfrm>
          <a:prstGeom prst="rect">
            <a:avLst/>
          </a:prstGeom>
        </p:spPr>
        <p:txBody>
          <a:bodyPr lIns="0" tIns="0" rIns="0" bIns="0"/>
          <a:lstStyle>
            <a:lvl1pPr marL="0" indent="0">
              <a:buNone/>
              <a:defRPr sz="1800">
                <a:solidFill>
                  <a:schemeClr val="tx1"/>
                </a:solidFill>
                <a:latin typeface="Arial" panose="020B0604020202020204" pitchFamily="34" charset="0"/>
                <a:cs typeface="Arial" panose="020B0604020202020204" pitchFamily="34" charset="0"/>
              </a:defRPr>
            </a:lvl1pPr>
          </a:lstStyle>
          <a:p>
            <a:pPr marL="12700" marR="360680">
              <a:lnSpc>
                <a:spcPct val="100000"/>
              </a:lnSpc>
              <a:spcBef>
                <a:spcPts val="100"/>
              </a:spcBef>
            </a:pPr>
            <a:endParaRPr lang="de-CH" sz="1800" dirty="0">
              <a:latin typeface="Arial"/>
              <a:cs typeface="Arial"/>
            </a:endParaRPr>
          </a:p>
        </p:txBody>
      </p:sp>
      <p:sp>
        <p:nvSpPr>
          <p:cNvPr id="10" name="Textplatzhalter 18">
            <a:extLst>
              <a:ext uri="{FF2B5EF4-FFF2-40B4-BE49-F238E27FC236}">
                <a16:creationId xmlns:a16="http://schemas.microsoft.com/office/drawing/2014/main" id="{CA69596C-DB15-0642-B5AE-0EA587A8463D}"/>
              </a:ext>
            </a:extLst>
          </p:cNvPr>
          <p:cNvSpPr>
            <a:spLocks noGrp="1"/>
          </p:cNvSpPr>
          <p:nvPr>
            <p:ph type="body" sz="quarter" idx="15"/>
          </p:nvPr>
        </p:nvSpPr>
        <p:spPr>
          <a:xfrm>
            <a:off x="8967473" y="3737773"/>
            <a:ext cx="2530219" cy="1139027"/>
          </a:xfrm>
          <a:prstGeom prst="rect">
            <a:avLst/>
          </a:prstGeom>
        </p:spPr>
        <p:txBody>
          <a:bodyPr lIns="0" tIns="0" rIns="0" bIns="0"/>
          <a:lstStyle>
            <a:lvl1pPr marL="0" indent="0">
              <a:buNone/>
              <a:defRPr sz="1800" b="0" i="0">
                <a:solidFill>
                  <a:schemeClr val="tx1">
                    <a:lumMod val="75000"/>
                    <a:lumOff val="25000"/>
                  </a:schemeClr>
                </a:solidFill>
                <a:latin typeface="Arial" panose="020B0604020202020204" pitchFamily="34" charset="0"/>
                <a:cs typeface="Arial" panose="020B0604020202020204" pitchFamily="34" charset="0"/>
              </a:defRPr>
            </a:lvl1pPr>
          </a:lstStyle>
          <a:p>
            <a:pPr marL="12700" marR="360680">
              <a:lnSpc>
                <a:spcPct val="100000"/>
              </a:lnSpc>
              <a:spcBef>
                <a:spcPts val="100"/>
              </a:spcBef>
            </a:pPr>
            <a:endParaRPr lang="de-CH" sz="1800" dirty="0">
              <a:latin typeface="Arial"/>
              <a:cs typeface="Arial"/>
            </a:endParaRPr>
          </a:p>
        </p:txBody>
      </p:sp>
      <p:sp>
        <p:nvSpPr>
          <p:cNvPr id="11" name="Datumsplatzhalter 3"/>
          <p:cNvSpPr>
            <a:spLocks noGrp="1"/>
          </p:cNvSpPr>
          <p:nvPr>
            <p:ph type="dt" sz="half" idx="2"/>
          </p:nvPr>
        </p:nvSpPr>
        <p:spPr>
          <a:xfrm>
            <a:off x="6964218" y="6255607"/>
            <a:ext cx="4080442" cy="214569"/>
          </a:xfrm>
          <a:prstGeom prst="rect">
            <a:avLst/>
          </a:prstGeom>
        </p:spPr>
        <p:txBody>
          <a:bodyPr/>
          <a:lstStyle>
            <a:lvl1pPr algn="r">
              <a:defRPr sz="700">
                <a:solidFill>
                  <a:schemeClr val="bg2">
                    <a:lumMod val="50000"/>
                  </a:schemeClr>
                </a:solidFill>
                <a:latin typeface="Arial" panose="020B0604020202020204" pitchFamily="34" charset="0"/>
                <a:cs typeface="Arial" panose="020B0604020202020204" pitchFamily="34" charset="0"/>
              </a:defRPr>
            </a:lvl1pPr>
          </a:lstStyle>
          <a:p>
            <a:r>
              <a:rPr lang="de-DE" spc="-5"/>
              <a:t>AEH Zentrum für Arbeitsmedizin, Ergonomie und Hygiene │ Hans Muster │ 26.02.2019</a:t>
            </a:r>
            <a:endParaRPr lang="de-CH" dirty="0"/>
          </a:p>
        </p:txBody>
      </p:sp>
    </p:spTree>
    <p:extLst>
      <p:ext uri="{BB962C8B-B14F-4D97-AF65-F5344CB8AC3E}">
        <p14:creationId xmlns:p14="http://schemas.microsoft.com/office/powerpoint/2010/main" val="21532342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SGS - Bild/Graphik/Tabelle">
    <p:spTree>
      <p:nvGrpSpPr>
        <p:cNvPr id="1" name=""/>
        <p:cNvGrpSpPr/>
        <p:nvPr/>
      </p:nvGrpSpPr>
      <p:grpSpPr>
        <a:xfrm>
          <a:off x="0" y="0"/>
          <a:ext cx="0" cy="0"/>
          <a:chOff x="0" y="0"/>
          <a:chExt cx="0" cy="0"/>
        </a:xfrm>
      </p:grpSpPr>
      <p:sp>
        <p:nvSpPr>
          <p:cNvPr id="6" name="Inhaltsplatzhalter 16">
            <a:extLst>
              <a:ext uri="{FF2B5EF4-FFF2-40B4-BE49-F238E27FC236}">
                <a16:creationId xmlns:a16="http://schemas.microsoft.com/office/drawing/2014/main" id="{EF2A964C-D39B-3140-8921-520391F5ECB0}"/>
              </a:ext>
            </a:extLst>
          </p:cNvPr>
          <p:cNvSpPr>
            <a:spLocks noGrp="1"/>
          </p:cNvSpPr>
          <p:nvPr>
            <p:ph sz="quarter" idx="13"/>
          </p:nvPr>
        </p:nvSpPr>
        <p:spPr>
          <a:xfrm>
            <a:off x="887299" y="1921165"/>
            <a:ext cx="10610393" cy="3875072"/>
          </a:xfrm>
          <a:prstGeom prst="rect">
            <a:avLst/>
          </a:prstGeom>
        </p:spPr>
        <p:txBody>
          <a:bodyPr lIns="0" tIns="0" rIns="0" bIns="0"/>
          <a:lstStyle>
            <a:lvl1pPr marL="0" indent="0">
              <a:buNone/>
              <a:defRPr sz="1800">
                <a:solidFill>
                  <a:schemeClr val="tx1"/>
                </a:solidFill>
                <a:latin typeface="Arial" panose="020B0604020202020204" pitchFamily="34" charset="0"/>
                <a:cs typeface="Arial" panose="020B0604020202020204" pitchFamily="34" charset="0"/>
              </a:defRPr>
            </a:lvl1pPr>
          </a:lstStyle>
          <a:p>
            <a:pPr marL="12700" marR="360680">
              <a:lnSpc>
                <a:spcPct val="100000"/>
              </a:lnSpc>
              <a:spcBef>
                <a:spcPts val="100"/>
              </a:spcBef>
            </a:pPr>
            <a:endParaRPr lang="de-CH" sz="1800" dirty="0">
              <a:latin typeface="Arial"/>
              <a:cs typeface="Arial"/>
            </a:endParaRPr>
          </a:p>
        </p:txBody>
      </p:sp>
      <p:pic>
        <p:nvPicPr>
          <p:cNvPr id="8" name="Grafik 7">
            <a:extLst>
              <a:ext uri="{FF2B5EF4-FFF2-40B4-BE49-F238E27FC236}">
                <a16:creationId xmlns:a16="http://schemas.microsoft.com/office/drawing/2014/main" id="{7E0D62EA-EE21-B745-87F3-730D0CE0417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00058" y="6112077"/>
            <a:ext cx="1330887" cy="419209"/>
          </a:xfrm>
          <a:prstGeom prst="rect">
            <a:avLst/>
          </a:prstGeom>
        </p:spPr>
      </p:pic>
      <p:sp>
        <p:nvSpPr>
          <p:cNvPr id="9" name="Textplatzhalter 18">
            <a:extLst>
              <a:ext uri="{FF2B5EF4-FFF2-40B4-BE49-F238E27FC236}">
                <a16:creationId xmlns:a16="http://schemas.microsoft.com/office/drawing/2014/main" id="{EFDF995B-F761-004A-80E5-49D48C13BD20}"/>
              </a:ext>
            </a:extLst>
          </p:cNvPr>
          <p:cNvSpPr>
            <a:spLocks noGrp="1"/>
          </p:cNvSpPr>
          <p:nvPr>
            <p:ph type="body" sz="quarter" idx="12"/>
          </p:nvPr>
        </p:nvSpPr>
        <p:spPr>
          <a:xfrm>
            <a:off x="887299" y="610151"/>
            <a:ext cx="10610394" cy="987379"/>
          </a:xfrm>
          <a:prstGeom prst="rect">
            <a:avLst/>
          </a:prstGeom>
        </p:spPr>
        <p:txBody>
          <a:bodyPr lIns="0" tIns="0" rIns="0" bIns="0"/>
          <a:lstStyle>
            <a:lvl1pPr marL="0" indent="0">
              <a:buNone/>
              <a:defRPr sz="3200" b="1" i="0">
                <a:solidFill>
                  <a:srgbClr val="EF9E54"/>
                </a:solidFill>
                <a:latin typeface="Arial" panose="020B0604020202020204" pitchFamily="34" charset="0"/>
                <a:cs typeface="Arial" panose="020B0604020202020204" pitchFamily="34" charset="0"/>
              </a:defRPr>
            </a:lvl1pPr>
          </a:lstStyle>
          <a:p>
            <a:endParaRPr lang="de-DE" dirty="0"/>
          </a:p>
        </p:txBody>
      </p:sp>
      <p:sp>
        <p:nvSpPr>
          <p:cNvPr id="7" name="Datumsplatzhalter 3"/>
          <p:cNvSpPr>
            <a:spLocks noGrp="1"/>
          </p:cNvSpPr>
          <p:nvPr>
            <p:ph type="dt" sz="half" idx="2"/>
          </p:nvPr>
        </p:nvSpPr>
        <p:spPr>
          <a:xfrm>
            <a:off x="6964218" y="6255607"/>
            <a:ext cx="4080442" cy="214569"/>
          </a:xfrm>
          <a:prstGeom prst="rect">
            <a:avLst/>
          </a:prstGeom>
        </p:spPr>
        <p:txBody>
          <a:bodyPr/>
          <a:lstStyle>
            <a:lvl1pPr algn="r">
              <a:defRPr sz="700">
                <a:solidFill>
                  <a:schemeClr val="bg2">
                    <a:lumMod val="50000"/>
                  </a:schemeClr>
                </a:solidFill>
                <a:latin typeface="Arial" panose="020B0604020202020204" pitchFamily="34" charset="0"/>
                <a:cs typeface="Arial" panose="020B0604020202020204" pitchFamily="34" charset="0"/>
              </a:defRPr>
            </a:lvl1pPr>
          </a:lstStyle>
          <a:p>
            <a:r>
              <a:rPr lang="de-DE" spc="-5"/>
              <a:t>AEH Zentrum für Arbeitsmedizin, Ergonomie und Hygiene │ Hans Muster │ 26.02.2019</a:t>
            </a:r>
            <a:endParaRPr lang="de-CH" dirty="0"/>
          </a:p>
        </p:txBody>
      </p:sp>
    </p:spTree>
    <p:extLst>
      <p:ext uri="{BB962C8B-B14F-4D97-AF65-F5344CB8AC3E}">
        <p14:creationId xmlns:p14="http://schemas.microsoft.com/office/powerpoint/2010/main" val="29901349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SGS - Text/Bild">
    <p:spTree>
      <p:nvGrpSpPr>
        <p:cNvPr id="1" name=""/>
        <p:cNvGrpSpPr/>
        <p:nvPr/>
      </p:nvGrpSpPr>
      <p:grpSpPr>
        <a:xfrm>
          <a:off x="0" y="0"/>
          <a:ext cx="0" cy="0"/>
          <a:chOff x="0" y="0"/>
          <a:chExt cx="0" cy="0"/>
        </a:xfrm>
      </p:grpSpPr>
      <p:sp>
        <p:nvSpPr>
          <p:cNvPr id="4" name="Textplatzhalter 18">
            <a:extLst>
              <a:ext uri="{FF2B5EF4-FFF2-40B4-BE49-F238E27FC236}">
                <a16:creationId xmlns:a16="http://schemas.microsoft.com/office/drawing/2014/main" id="{FD31174E-2290-3C46-A5F2-FDC45EFB4D43}"/>
              </a:ext>
            </a:extLst>
          </p:cNvPr>
          <p:cNvSpPr>
            <a:spLocks noGrp="1"/>
          </p:cNvSpPr>
          <p:nvPr>
            <p:ph type="body" sz="quarter" idx="11"/>
          </p:nvPr>
        </p:nvSpPr>
        <p:spPr>
          <a:xfrm>
            <a:off x="887299" y="610151"/>
            <a:ext cx="5488305" cy="987379"/>
          </a:xfrm>
          <a:prstGeom prst="rect">
            <a:avLst/>
          </a:prstGeom>
        </p:spPr>
        <p:txBody>
          <a:bodyPr lIns="0" tIns="0" rIns="0" bIns="0"/>
          <a:lstStyle>
            <a:lvl1pPr marL="0" indent="0">
              <a:buNone/>
              <a:defRPr sz="3200" b="1" i="0">
                <a:solidFill>
                  <a:srgbClr val="EF9E54"/>
                </a:solidFill>
                <a:latin typeface="Arial" panose="020B0604020202020204" pitchFamily="34" charset="0"/>
                <a:cs typeface="Arial" panose="020B0604020202020204" pitchFamily="34" charset="0"/>
              </a:defRPr>
            </a:lvl1pPr>
          </a:lstStyle>
          <a:p>
            <a:endParaRPr lang="de-DE" dirty="0"/>
          </a:p>
        </p:txBody>
      </p:sp>
      <p:sp>
        <p:nvSpPr>
          <p:cNvPr id="5" name="Textplatzhalter 18">
            <a:extLst>
              <a:ext uri="{FF2B5EF4-FFF2-40B4-BE49-F238E27FC236}">
                <a16:creationId xmlns:a16="http://schemas.microsoft.com/office/drawing/2014/main" id="{75825BB5-B91D-5842-BBC4-F5D78E229A92}"/>
              </a:ext>
            </a:extLst>
          </p:cNvPr>
          <p:cNvSpPr>
            <a:spLocks noGrp="1"/>
          </p:cNvSpPr>
          <p:nvPr>
            <p:ph type="body" sz="quarter" idx="12" hasCustomPrompt="1"/>
          </p:nvPr>
        </p:nvSpPr>
        <p:spPr>
          <a:xfrm>
            <a:off x="887299" y="1912818"/>
            <a:ext cx="5488305" cy="3878382"/>
          </a:xfrm>
          <a:prstGeom prst="rect">
            <a:avLst/>
          </a:prstGeom>
        </p:spPr>
        <p:txBody>
          <a:bodyPr lIns="0" tIns="0" rIns="0" bIns="0"/>
          <a:lstStyle>
            <a:lvl1pPr marL="342000" marR="0" indent="-342900" defTabSz="914400" eaLnBrk="1" fontAlgn="auto" latinLnBrk="0" hangingPunct="1">
              <a:lnSpc>
                <a:spcPct val="100000"/>
              </a:lnSpc>
              <a:spcBef>
                <a:spcPts val="0"/>
              </a:spcBef>
              <a:spcAft>
                <a:spcPts val="300"/>
              </a:spcAft>
              <a:buClr>
                <a:srgbClr val="EF9E54"/>
              </a:buClr>
              <a:buSzTx/>
              <a:buFont typeface="Arial" panose="020B0604020202020204" pitchFamily="34" charset="0"/>
              <a:buChar char="•"/>
              <a:tabLst>
                <a:tab pos="342000" algn="l"/>
              </a:tabLst>
              <a:defRPr sz="2000" b="0" i="0" baseline="0">
                <a:solidFill>
                  <a:schemeClr val="tx1">
                    <a:lumMod val="75000"/>
                    <a:lumOff val="25000"/>
                  </a:schemeClr>
                </a:solidFill>
                <a:latin typeface="Arial" panose="020B0604020202020204" pitchFamily="34" charset="0"/>
                <a:cs typeface="Arial" panose="020B0604020202020204" pitchFamily="34" charset="0"/>
              </a:defRPr>
            </a:lvl1pPr>
            <a:lvl2pPr marL="702000" indent="-342000">
              <a:spcBef>
                <a:spcPts val="0"/>
              </a:spcBef>
              <a:buFont typeface="Arial" panose="020B0604020202020204" pitchFamily="34" charset="0"/>
              <a:buChar char="•"/>
              <a:defRPr sz="1800" baseline="0">
                <a:solidFill>
                  <a:schemeClr val="tx1">
                    <a:lumMod val="75000"/>
                    <a:lumOff val="25000"/>
                  </a:schemeClr>
                </a:solidFill>
                <a:latin typeface="Arial" panose="020B0604020202020204" pitchFamily="34" charset="0"/>
                <a:cs typeface="Arial" panose="020B0604020202020204" pitchFamily="34" charset="0"/>
              </a:defRPr>
            </a:lvl2pPr>
            <a:lvl3pPr marL="982663" indent="-285750">
              <a:spcBef>
                <a:spcPts val="100"/>
              </a:spcBef>
              <a:buFont typeface="Symbol" panose="05050102010706020507" pitchFamily="18" charset="2"/>
              <a:buChar char="-"/>
              <a:defRPr sz="1600" baseline="0">
                <a:solidFill>
                  <a:schemeClr val="tx1">
                    <a:lumMod val="75000"/>
                    <a:lumOff val="25000"/>
                  </a:schemeClr>
                </a:solidFill>
                <a:latin typeface="Arial" panose="020B0604020202020204" pitchFamily="34" charset="0"/>
                <a:cs typeface="Arial" panose="020B0604020202020204" pitchFamily="34" charset="0"/>
              </a:defRPr>
            </a:lvl3pPr>
            <a:lvl4pPr marL="1258888" indent="-196850">
              <a:spcBef>
                <a:spcPts val="100"/>
              </a:spcBef>
              <a:buFont typeface="Arial" panose="020B0604020202020204" pitchFamily="34" charset="0"/>
              <a:buChar char="∙"/>
              <a:defRPr sz="1400" baseline="0">
                <a:solidFill>
                  <a:schemeClr val="tx1">
                    <a:lumMod val="75000"/>
                    <a:lumOff val="25000"/>
                  </a:schemeClr>
                </a:solidFill>
                <a:latin typeface="Arial" panose="020B0604020202020204" pitchFamily="34" charset="0"/>
                <a:cs typeface="Arial" panose="020B0604020202020204" pitchFamily="34" charset="0"/>
              </a:defRPr>
            </a:lvl4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endParaRPr lang="de-CH" sz="2200" b="0" dirty="0">
              <a:latin typeface="Arial"/>
              <a:cs typeface="Arial"/>
            </a:endParaRPr>
          </a:p>
          <a:p>
            <a:pPr marL="0" marR="0" lvl="0" indent="0" defTabSz="914400" eaLnBrk="1" fontAlgn="auto" latinLnBrk="0" hangingPunct="1">
              <a:lnSpc>
                <a:spcPct val="100000"/>
              </a:lnSpc>
              <a:spcBef>
                <a:spcPts val="0"/>
              </a:spcBef>
              <a:spcAft>
                <a:spcPts val="0"/>
              </a:spcAft>
              <a:buClrTx/>
              <a:buSzTx/>
              <a:buFontTx/>
              <a:buNone/>
              <a:tabLst/>
              <a:defRPr/>
            </a:pPr>
            <a:endParaRPr lang="de-CH" sz="2200" b="0" dirty="0">
              <a:latin typeface="Arial"/>
              <a:cs typeface="Arial"/>
            </a:endParaRPr>
          </a:p>
        </p:txBody>
      </p:sp>
      <p:sp>
        <p:nvSpPr>
          <p:cNvPr id="6" name="Inhaltsplatzhalter 16">
            <a:extLst>
              <a:ext uri="{FF2B5EF4-FFF2-40B4-BE49-F238E27FC236}">
                <a16:creationId xmlns:a16="http://schemas.microsoft.com/office/drawing/2014/main" id="{5DDF8753-418C-C94B-9E62-966079E9D75C}"/>
              </a:ext>
            </a:extLst>
          </p:cNvPr>
          <p:cNvSpPr>
            <a:spLocks noGrp="1"/>
          </p:cNvSpPr>
          <p:nvPr>
            <p:ph sz="quarter" idx="13"/>
          </p:nvPr>
        </p:nvSpPr>
        <p:spPr>
          <a:xfrm>
            <a:off x="6629401" y="2011680"/>
            <a:ext cx="4863164" cy="2964581"/>
          </a:xfrm>
          <a:prstGeom prst="rect">
            <a:avLst/>
          </a:prstGeom>
          <a:blipFill>
            <a:blip r:embed="rId2" cstate="print"/>
            <a:stretch>
              <a:fillRect/>
            </a:stretch>
          </a:blipFill>
        </p:spPr>
        <p:txBody>
          <a:bodyPr lIns="0" tIns="0" rIns="0" bIns="0"/>
          <a:lstStyle>
            <a:lvl1pPr>
              <a:defRPr sz="2200">
                <a:solidFill>
                  <a:schemeClr val="tx1"/>
                </a:solidFill>
                <a:latin typeface="Arial" panose="020B0604020202020204" pitchFamily="34" charset="0"/>
                <a:cs typeface="Arial" panose="020B0604020202020204" pitchFamily="34" charset="0"/>
              </a:defRPr>
            </a:lvl1pPr>
          </a:lstStyle>
          <a:p>
            <a:pPr marL="12700" marR="360680">
              <a:lnSpc>
                <a:spcPct val="100000"/>
              </a:lnSpc>
              <a:spcBef>
                <a:spcPts val="100"/>
              </a:spcBef>
            </a:pPr>
            <a:endParaRPr lang="de-CH" sz="2200" dirty="0">
              <a:latin typeface="Arial"/>
              <a:cs typeface="Arial"/>
            </a:endParaRPr>
          </a:p>
        </p:txBody>
      </p:sp>
      <p:pic>
        <p:nvPicPr>
          <p:cNvPr id="7" name="Grafik 6">
            <a:extLst>
              <a:ext uri="{FF2B5EF4-FFF2-40B4-BE49-F238E27FC236}">
                <a16:creationId xmlns:a16="http://schemas.microsoft.com/office/drawing/2014/main" id="{AFBC8AF8-073D-A946-B5FA-580673DEE72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0058" y="6112077"/>
            <a:ext cx="1330887" cy="419209"/>
          </a:xfrm>
          <a:prstGeom prst="rect">
            <a:avLst/>
          </a:prstGeom>
        </p:spPr>
      </p:pic>
      <p:sp>
        <p:nvSpPr>
          <p:cNvPr id="8" name="Datumsplatzhalter 3"/>
          <p:cNvSpPr>
            <a:spLocks noGrp="1"/>
          </p:cNvSpPr>
          <p:nvPr>
            <p:ph type="dt" sz="half" idx="2"/>
          </p:nvPr>
        </p:nvSpPr>
        <p:spPr>
          <a:xfrm>
            <a:off x="6964218" y="6255607"/>
            <a:ext cx="4080442" cy="214569"/>
          </a:xfrm>
          <a:prstGeom prst="rect">
            <a:avLst/>
          </a:prstGeom>
        </p:spPr>
        <p:txBody>
          <a:bodyPr/>
          <a:lstStyle>
            <a:lvl1pPr algn="r">
              <a:defRPr sz="700">
                <a:solidFill>
                  <a:schemeClr val="bg2">
                    <a:lumMod val="50000"/>
                  </a:schemeClr>
                </a:solidFill>
                <a:latin typeface="Arial" panose="020B0604020202020204" pitchFamily="34" charset="0"/>
                <a:cs typeface="Arial" panose="020B0604020202020204" pitchFamily="34" charset="0"/>
              </a:defRPr>
            </a:lvl1pPr>
          </a:lstStyle>
          <a:p>
            <a:r>
              <a:rPr lang="de-DE" spc="-5"/>
              <a:t>AEH Zentrum für Arbeitsmedizin, Ergonomie und Hygiene │ Hans Muster │ 26.02.2019</a:t>
            </a:r>
            <a:endParaRPr lang="de-CH" dirty="0"/>
          </a:p>
        </p:txBody>
      </p:sp>
    </p:spTree>
    <p:extLst>
      <p:ext uri="{BB962C8B-B14F-4D97-AF65-F5344CB8AC3E}">
        <p14:creationId xmlns:p14="http://schemas.microsoft.com/office/powerpoint/2010/main" val="67716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Benutzerdefiniertes Layout">
    <p:spTree>
      <p:nvGrpSpPr>
        <p:cNvPr id="1" name=""/>
        <p:cNvGrpSpPr/>
        <p:nvPr/>
      </p:nvGrpSpPr>
      <p:grpSpPr>
        <a:xfrm>
          <a:off x="0" y="0"/>
          <a:ext cx="0" cy="0"/>
          <a:chOff x="0" y="0"/>
          <a:chExt cx="0" cy="0"/>
        </a:xfrm>
      </p:grpSpPr>
      <p:sp>
        <p:nvSpPr>
          <p:cNvPr id="5" name="object 2"/>
          <p:cNvSpPr/>
          <p:nvPr userDrawn="1"/>
        </p:nvSpPr>
        <p:spPr>
          <a:xfrm>
            <a:off x="3" y="1330280"/>
            <a:ext cx="4752340" cy="4492625"/>
          </a:xfrm>
          <a:custGeom>
            <a:avLst/>
            <a:gdLst/>
            <a:ahLst/>
            <a:cxnLst/>
            <a:rect l="l" t="t" r="r" b="b"/>
            <a:pathLst>
              <a:path w="4752340" h="4492625">
                <a:moveTo>
                  <a:pt x="4752047" y="0"/>
                </a:moveTo>
                <a:lnTo>
                  <a:pt x="0" y="0"/>
                </a:lnTo>
                <a:lnTo>
                  <a:pt x="0" y="4492282"/>
                </a:lnTo>
                <a:lnTo>
                  <a:pt x="567461" y="4492282"/>
                </a:lnTo>
                <a:lnTo>
                  <a:pt x="567461" y="4489754"/>
                </a:lnTo>
                <a:lnTo>
                  <a:pt x="2167909" y="4489754"/>
                </a:lnTo>
                <a:lnTo>
                  <a:pt x="4752047" y="0"/>
                </a:lnTo>
                <a:close/>
              </a:path>
              <a:path w="4752340" h="4492625">
                <a:moveTo>
                  <a:pt x="2167909" y="4489754"/>
                </a:moveTo>
                <a:lnTo>
                  <a:pt x="567461" y="4489754"/>
                </a:lnTo>
                <a:lnTo>
                  <a:pt x="2166454" y="4492282"/>
                </a:lnTo>
                <a:lnTo>
                  <a:pt x="2167909" y="4489754"/>
                </a:lnTo>
                <a:close/>
              </a:path>
            </a:pathLst>
          </a:custGeom>
          <a:solidFill>
            <a:srgbClr val="5AAED9"/>
          </a:solidFill>
        </p:spPr>
        <p:txBody>
          <a:bodyPr wrap="square" lIns="0" tIns="0" rIns="0" bIns="0" rtlCol="0"/>
          <a:lstStyle/>
          <a:p>
            <a:endParaRPr>
              <a:solidFill>
                <a:srgbClr val="5AAED9"/>
              </a:solidFill>
            </a:endParaRPr>
          </a:p>
        </p:txBody>
      </p:sp>
      <p:pic>
        <p:nvPicPr>
          <p:cNvPr id="6" name="Grafik 5">
            <a:extLst>
              <a:ext uri="{FF2B5EF4-FFF2-40B4-BE49-F238E27FC236}">
                <a16:creationId xmlns:a16="http://schemas.microsoft.com/office/drawing/2014/main" id="{69E5B812-74ED-234C-B699-199E5B864B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70784" y="2089854"/>
            <a:ext cx="2917619" cy="919006"/>
          </a:xfrm>
          <a:prstGeom prst="rect">
            <a:avLst/>
          </a:prstGeom>
        </p:spPr>
      </p:pic>
      <p:sp>
        <p:nvSpPr>
          <p:cNvPr id="9" name="Textplatzhalter 14"/>
          <p:cNvSpPr>
            <a:spLocks noGrp="1"/>
          </p:cNvSpPr>
          <p:nvPr>
            <p:ph type="body" sz="quarter" idx="13" hasCustomPrompt="1"/>
          </p:nvPr>
        </p:nvSpPr>
        <p:spPr>
          <a:xfrm>
            <a:off x="6168009" y="3212976"/>
            <a:ext cx="5472607" cy="1800200"/>
          </a:xfrm>
          <a:prstGeom prst="rect">
            <a:avLst/>
          </a:prstGeom>
        </p:spPr>
        <p:txBody>
          <a:bodyPr/>
          <a:lstStyle>
            <a:lvl1pPr marL="0" indent="0" algn="l">
              <a:buNone/>
              <a:defRPr sz="2800" b="1" i="0">
                <a:solidFill>
                  <a:schemeClr val="tx1">
                    <a:lumMod val="75000"/>
                    <a:lumOff val="25000"/>
                  </a:schemeClr>
                </a:solidFill>
              </a:defRPr>
            </a:lvl1pPr>
            <a:lvl2pPr marL="0" indent="0">
              <a:buNone/>
              <a:defRPr sz="1800" b="1" i="0">
                <a:solidFill>
                  <a:schemeClr val="tx1">
                    <a:lumMod val="75000"/>
                    <a:lumOff val="25000"/>
                  </a:schemeClr>
                </a:solidFill>
              </a:defRPr>
            </a:lvl2pPr>
            <a:lvl3pPr>
              <a:buNone/>
              <a:defRPr sz="1600" b="1" i="0">
                <a:solidFill>
                  <a:schemeClr val="tx1">
                    <a:lumMod val="75000"/>
                    <a:lumOff val="25000"/>
                  </a:schemeClr>
                </a:solidFill>
              </a:defRPr>
            </a:lvl3pPr>
            <a:lvl4pPr>
              <a:buNone/>
              <a:defRPr/>
            </a:lvl4pPr>
            <a:lvl5pPr>
              <a:buNone/>
              <a:defRPr/>
            </a:lvl5pPr>
          </a:lstStyle>
          <a:p>
            <a:pPr lvl="0"/>
            <a:r>
              <a:rPr lang="de-DE" dirty="0"/>
              <a:t>Text hier hinzufügen</a:t>
            </a:r>
          </a:p>
          <a:p>
            <a:pPr lvl="1"/>
            <a:r>
              <a:rPr lang="de-DE" dirty="0"/>
              <a:t>Zweite Ebene</a:t>
            </a:r>
          </a:p>
          <a:p>
            <a:pPr lvl="2"/>
            <a:r>
              <a:rPr lang="de-DE" dirty="0"/>
              <a:t>Dritte Ebene</a:t>
            </a:r>
          </a:p>
        </p:txBody>
      </p:sp>
    </p:spTree>
    <p:extLst>
      <p:ext uri="{BB962C8B-B14F-4D97-AF65-F5344CB8AC3E}">
        <p14:creationId xmlns:p14="http://schemas.microsoft.com/office/powerpoint/2010/main" val="1429169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el und Inhalt">
    <p:spTree>
      <p:nvGrpSpPr>
        <p:cNvPr id="1" name=""/>
        <p:cNvGrpSpPr/>
        <p:nvPr/>
      </p:nvGrpSpPr>
      <p:grpSpPr>
        <a:xfrm>
          <a:off x="0" y="0"/>
          <a:ext cx="0" cy="0"/>
          <a:chOff x="0" y="0"/>
          <a:chExt cx="0" cy="0"/>
        </a:xfrm>
      </p:grpSpPr>
      <p:sp>
        <p:nvSpPr>
          <p:cNvPr id="9" name="Inhaltsplatzhalter 2"/>
          <p:cNvSpPr>
            <a:spLocks noGrp="1"/>
          </p:cNvSpPr>
          <p:nvPr>
            <p:ph idx="1" hasCustomPrompt="1"/>
          </p:nvPr>
        </p:nvSpPr>
        <p:spPr>
          <a:xfrm>
            <a:off x="766800" y="1782096"/>
            <a:ext cx="10728000" cy="4167184"/>
          </a:xfrm>
          <a:prstGeom prst="rect">
            <a:avLst/>
          </a:prstGeom>
        </p:spPr>
        <p:txBody>
          <a:bodyPr/>
          <a:lstStyle>
            <a:lvl1pPr marL="342000" indent="-342000">
              <a:spcBef>
                <a:spcPts val="0"/>
              </a:spcBef>
              <a:buClr>
                <a:srgbClr val="5AAED9"/>
              </a:buClr>
              <a:buSzPct val="100000"/>
              <a:buFont typeface="Arial" pitchFamily="34" charset="0"/>
              <a:buChar char="•"/>
              <a:defRPr b="0">
                <a:solidFill>
                  <a:schemeClr val="tx1">
                    <a:lumMod val="75000"/>
                    <a:lumOff val="25000"/>
                  </a:schemeClr>
                </a:solidFill>
                <a:latin typeface="+mn-lt"/>
              </a:defRPr>
            </a:lvl1pPr>
            <a:lvl2pPr marL="741600" indent="-284400">
              <a:spcBef>
                <a:spcPts val="0"/>
              </a:spcBef>
              <a:buClrTx/>
              <a:buSzPct val="100000"/>
              <a:buFont typeface="Arial" panose="020B0604020202020204" pitchFamily="34" charset="0"/>
              <a:buChar char="•"/>
              <a:defRPr sz="1800" b="0">
                <a:solidFill>
                  <a:schemeClr val="tx1">
                    <a:lumMod val="75000"/>
                    <a:lumOff val="25000"/>
                  </a:schemeClr>
                </a:solidFill>
              </a:defRPr>
            </a:lvl2pPr>
            <a:lvl3pPr marL="1077913" indent="-284400">
              <a:spcBef>
                <a:spcPts val="0"/>
              </a:spcBef>
              <a:buFont typeface="Symbol" panose="05050102010706020507" pitchFamily="18" charset="2"/>
              <a:buChar char="-"/>
              <a:defRPr sz="1600" b="0">
                <a:solidFill>
                  <a:schemeClr val="tx1">
                    <a:lumMod val="75000"/>
                    <a:lumOff val="25000"/>
                  </a:schemeClr>
                </a:solidFill>
              </a:defRPr>
            </a:lvl3pPr>
            <a:lvl4pPr marL="1436688" indent="-284400">
              <a:spcBef>
                <a:spcPts val="0"/>
              </a:spcBef>
              <a:buFont typeface="Arial" panose="020B0604020202020204" pitchFamily="34" charset="0"/>
              <a:buChar char="·"/>
              <a:defRPr sz="1400" b="0">
                <a:solidFill>
                  <a:schemeClr val="tx1">
                    <a:lumMod val="75000"/>
                    <a:lumOff val="25000"/>
                  </a:schemeClr>
                </a:solidFill>
              </a:defRPr>
            </a:lvl4pPr>
          </a:lstStyle>
          <a:p>
            <a:pPr lvl="0"/>
            <a:r>
              <a:rPr lang="de-DE" dirty="0"/>
              <a:t>Textformate durch Klicken bearbeiten</a:t>
            </a:r>
          </a:p>
          <a:p>
            <a:pPr lvl="1"/>
            <a:r>
              <a:rPr lang="de-DE" dirty="0"/>
              <a:t>Zweite Ebene</a:t>
            </a:r>
          </a:p>
          <a:p>
            <a:pPr lvl="2"/>
            <a:r>
              <a:rPr lang="de-DE" dirty="0"/>
              <a:t>Dritte Ebene</a:t>
            </a:r>
          </a:p>
          <a:p>
            <a:pPr lvl="3"/>
            <a:r>
              <a:rPr lang="de-DE" dirty="0"/>
              <a:t>Vierte Ebene</a:t>
            </a:r>
            <a:endParaRPr lang="de-CH" sz="2200" b="0" dirty="0">
              <a:latin typeface="+mn-lt"/>
              <a:cs typeface="Arial"/>
            </a:endParaRPr>
          </a:p>
        </p:txBody>
      </p:sp>
      <p:sp>
        <p:nvSpPr>
          <p:cNvPr id="8" name="Rectangle 2"/>
          <p:cNvSpPr>
            <a:spLocks noGrp="1" noChangeArrowheads="1"/>
          </p:cNvSpPr>
          <p:nvPr>
            <p:ph type="title" hasCustomPrompt="1"/>
          </p:nvPr>
        </p:nvSpPr>
        <p:spPr bwMode="auto">
          <a:xfrm>
            <a:off x="766800" y="548680"/>
            <a:ext cx="10728000" cy="1015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3200" baseline="0">
                <a:solidFill>
                  <a:srgbClr val="5AAED9"/>
                </a:solidFill>
              </a:defRPr>
            </a:lvl1pPr>
          </a:lstStyle>
          <a:p>
            <a:pPr lvl="0"/>
            <a:r>
              <a:rPr lang="de-CH" dirty="0"/>
              <a:t>Text durch Klicken hinzufügen</a:t>
            </a:r>
          </a:p>
        </p:txBody>
      </p:sp>
      <p:pic>
        <p:nvPicPr>
          <p:cNvPr id="10" name="Grafik 9">
            <a:extLst>
              <a:ext uri="{FF2B5EF4-FFF2-40B4-BE49-F238E27FC236}">
                <a16:creationId xmlns:a16="http://schemas.microsoft.com/office/drawing/2014/main" id="{78DBD4E7-3E62-4449-A787-2F4C4C5846F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00058" y="6112077"/>
            <a:ext cx="1330887" cy="419209"/>
          </a:xfrm>
          <a:prstGeom prst="rect">
            <a:avLst/>
          </a:prstGeom>
        </p:spPr>
      </p:pic>
    </p:spTree>
    <p:extLst>
      <p:ext uri="{BB962C8B-B14F-4D97-AF65-F5344CB8AC3E}">
        <p14:creationId xmlns:p14="http://schemas.microsoft.com/office/powerpoint/2010/main" val="816332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Zwei Inhalte">
    <p:spTree>
      <p:nvGrpSpPr>
        <p:cNvPr id="1" name=""/>
        <p:cNvGrpSpPr/>
        <p:nvPr/>
      </p:nvGrpSpPr>
      <p:grpSpPr>
        <a:xfrm>
          <a:off x="0" y="0"/>
          <a:ext cx="0" cy="0"/>
          <a:chOff x="0" y="0"/>
          <a:chExt cx="0" cy="0"/>
        </a:xfrm>
      </p:grpSpPr>
      <p:sp>
        <p:nvSpPr>
          <p:cNvPr id="3" name="Inhaltsplatzhalter 2"/>
          <p:cNvSpPr>
            <a:spLocks noGrp="1"/>
          </p:cNvSpPr>
          <p:nvPr>
            <p:ph sz="half" idx="1" hasCustomPrompt="1"/>
          </p:nvPr>
        </p:nvSpPr>
        <p:spPr>
          <a:xfrm>
            <a:off x="766800" y="1772816"/>
            <a:ext cx="7633456" cy="4323184"/>
          </a:xfrm>
          <a:prstGeom prst="rect">
            <a:avLst/>
          </a:prstGeom>
        </p:spPr>
        <p:txBody>
          <a:bodyPr/>
          <a:lstStyle>
            <a:lvl1pPr>
              <a:spcBef>
                <a:spcPts val="0"/>
              </a:spcBef>
              <a:buClr>
                <a:srgbClr val="5AAED9"/>
              </a:buClr>
              <a:buSzPct val="100000"/>
              <a:defRPr sz="2000" b="0">
                <a:solidFill>
                  <a:schemeClr val="tx1">
                    <a:lumMod val="75000"/>
                    <a:lumOff val="25000"/>
                  </a:schemeClr>
                </a:solidFill>
              </a:defRPr>
            </a:lvl1pPr>
            <a:lvl2pPr marL="741600" indent="-284400">
              <a:spcBef>
                <a:spcPts val="0"/>
              </a:spcBef>
              <a:buClr>
                <a:schemeClr val="tx1"/>
              </a:buClr>
              <a:buSzPct val="100000"/>
              <a:buFont typeface="Arial" panose="020B0604020202020204" pitchFamily="34" charset="0"/>
              <a:buChar char="•"/>
              <a:defRPr sz="1800" b="0">
                <a:solidFill>
                  <a:schemeClr val="tx1">
                    <a:lumMod val="75000"/>
                    <a:lumOff val="25000"/>
                  </a:schemeClr>
                </a:solidFill>
              </a:defRPr>
            </a:lvl2pPr>
            <a:lvl3pPr marL="1076400" indent="-284400">
              <a:spcBef>
                <a:spcPts val="0"/>
              </a:spcBef>
              <a:buFont typeface="Symbol" panose="05050102010706020507" pitchFamily="18" charset="2"/>
              <a:buChar char="-"/>
              <a:defRPr sz="1600" b="0">
                <a:solidFill>
                  <a:schemeClr val="tx1">
                    <a:lumMod val="75000"/>
                    <a:lumOff val="25000"/>
                  </a:schemeClr>
                </a:solidFill>
              </a:defRPr>
            </a:lvl3pPr>
            <a:lvl4pPr marL="1436400" indent="-284400">
              <a:spcBef>
                <a:spcPts val="0"/>
              </a:spcBef>
              <a:buFont typeface="Arial" panose="020B0604020202020204" pitchFamily="34" charset="0"/>
              <a:buChar char="·"/>
              <a:defRPr sz="1400"/>
            </a:lvl4pPr>
            <a:lvl5pPr>
              <a:defRPr sz="1800"/>
            </a:lvl5pPr>
            <a:lvl6pPr>
              <a:defRPr sz="1800"/>
            </a:lvl6pPr>
            <a:lvl7pPr>
              <a:defRPr sz="1800"/>
            </a:lvl7pPr>
            <a:lvl8pPr>
              <a:defRPr sz="1800"/>
            </a:lvl8pPr>
            <a:lvl9pPr>
              <a:defRPr sz="1800"/>
            </a:lvl9pPr>
          </a:lstStyle>
          <a:p>
            <a:pPr lvl="0"/>
            <a:r>
              <a:rPr lang="de-DE" dirty="0"/>
              <a:t>Textformate durch Klicken bearbeiten</a:t>
            </a:r>
          </a:p>
          <a:p>
            <a:pPr lvl="1"/>
            <a:r>
              <a:rPr lang="de-DE" dirty="0"/>
              <a:t>Zweite Ebene</a:t>
            </a:r>
          </a:p>
          <a:p>
            <a:pPr lvl="2"/>
            <a:r>
              <a:rPr lang="de-DE" dirty="0"/>
              <a:t>Dritte Ebene</a:t>
            </a:r>
          </a:p>
          <a:p>
            <a:pPr lvl="3"/>
            <a:r>
              <a:rPr lang="de-DE" dirty="0"/>
              <a:t>Vierte Ebene</a:t>
            </a:r>
            <a:endParaRPr lang="de-CH" sz="2200" b="0" dirty="0">
              <a:latin typeface="+mn-lt"/>
              <a:cs typeface="Arial"/>
            </a:endParaRPr>
          </a:p>
        </p:txBody>
      </p:sp>
      <p:sp>
        <p:nvSpPr>
          <p:cNvPr id="8" name="Inhaltsplatzhalter 2"/>
          <p:cNvSpPr>
            <a:spLocks noGrp="1"/>
          </p:cNvSpPr>
          <p:nvPr>
            <p:ph sz="half" idx="13"/>
          </p:nvPr>
        </p:nvSpPr>
        <p:spPr>
          <a:xfrm>
            <a:off x="8904312" y="1767408"/>
            <a:ext cx="2590488" cy="4325888"/>
          </a:xfrm>
          <a:prstGeom prst="rect">
            <a:avLst/>
          </a:prstGeom>
        </p:spPr>
        <p:txBody>
          <a:bodyPr/>
          <a:lstStyle>
            <a:lvl1pPr marL="0" indent="0">
              <a:spcBef>
                <a:spcPts val="0"/>
              </a:spcBef>
              <a:buClr>
                <a:schemeClr val="accent1"/>
              </a:buClr>
              <a:buSzPct val="100000"/>
              <a:buNone/>
              <a:defRPr sz="2000" b="0">
                <a:solidFill>
                  <a:schemeClr val="tx1">
                    <a:lumMod val="75000"/>
                    <a:lumOff val="25000"/>
                  </a:schemeClr>
                </a:solidFill>
              </a:defRPr>
            </a:lvl1pPr>
            <a:lvl2pPr marL="741600" indent="-284400">
              <a:spcBef>
                <a:spcPts val="0"/>
              </a:spcBef>
              <a:buClrTx/>
              <a:buSzPct val="100000"/>
              <a:buFont typeface="Arial" panose="020B0604020202020204" pitchFamily="34" charset="0"/>
              <a:buChar char="•"/>
              <a:defRPr sz="1800" b="0">
                <a:solidFill>
                  <a:schemeClr val="tx1">
                    <a:lumMod val="75000"/>
                    <a:lumOff val="25000"/>
                  </a:schemeClr>
                </a:solidFill>
              </a:defRPr>
            </a:lvl2pPr>
            <a:lvl3pPr marL="1076400" indent="-284400">
              <a:spcBef>
                <a:spcPts val="0"/>
              </a:spcBef>
              <a:buFont typeface="Symbol" panose="05050102010706020507" pitchFamily="18" charset="2"/>
              <a:buChar char="-"/>
              <a:defRPr sz="1400" b="0">
                <a:solidFill>
                  <a:schemeClr val="tx1">
                    <a:lumMod val="75000"/>
                    <a:lumOff val="25000"/>
                  </a:schemeClr>
                </a:solidFill>
              </a:defRPr>
            </a:lvl3pPr>
            <a:lvl4pPr marL="1436400" indent="-284400">
              <a:spcBef>
                <a:spcPts val="0"/>
              </a:spcBef>
              <a:buFont typeface="Arial" panose="020B0604020202020204" pitchFamily="34" charset="0"/>
              <a:buChar char="·"/>
              <a:defRPr sz="1800">
                <a:solidFill>
                  <a:schemeClr val="tx1">
                    <a:lumMod val="75000"/>
                    <a:lumOff val="25000"/>
                  </a:schemeClr>
                </a:solidFill>
              </a:defRPr>
            </a:lvl4pPr>
            <a:lvl5pPr>
              <a:defRPr sz="1800"/>
            </a:lvl5pPr>
            <a:lvl6pPr>
              <a:defRPr sz="1800"/>
            </a:lvl6pPr>
            <a:lvl7pPr>
              <a:defRPr sz="1800"/>
            </a:lvl7pPr>
            <a:lvl8pPr>
              <a:defRPr sz="1800"/>
            </a:lvl8pPr>
            <a:lvl9pPr>
              <a:defRPr sz="1800"/>
            </a:lvl9pPr>
          </a:lstStyle>
          <a:p>
            <a:pPr lvl="0"/>
            <a:r>
              <a:rPr lang="de-DE" sz="2200" b="0">
                <a:latin typeface="+mn-lt"/>
                <a:cs typeface="Arial"/>
              </a:rPr>
              <a:t>Formatvorlagen des Textmasters bearbeiten</a:t>
            </a:r>
          </a:p>
        </p:txBody>
      </p:sp>
      <p:pic>
        <p:nvPicPr>
          <p:cNvPr id="9" name="Grafik 8">
            <a:extLst>
              <a:ext uri="{FF2B5EF4-FFF2-40B4-BE49-F238E27FC236}">
                <a16:creationId xmlns:a16="http://schemas.microsoft.com/office/drawing/2014/main" id="{78DBD4E7-3E62-4449-A787-2F4C4C5846F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00058" y="6112077"/>
            <a:ext cx="1330887" cy="419209"/>
          </a:xfrm>
          <a:prstGeom prst="rect">
            <a:avLst/>
          </a:prstGeom>
        </p:spPr>
      </p:pic>
      <p:sp>
        <p:nvSpPr>
          <p:cNvPr id="11" name="Rectangle 2"/>
          <p:cNvSpPr>
            <a:spLocks noGrp="1" noChangeArrowheads="1"/>
          </p:cNvSpPr>
          <p:nvPr>
            <p:ph type="title" hasCustomPrompt="1"/>
          </p:nvPr>
        </p:nvSpPr>
        <p:spPr bwMode="auto">
          <a:xfrm>
            <a:off x="766800" y="548680"/>
            <a:ext cx="10728000" cy="1015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3200" baseline="0">
                <a:solidFill>
                  <a:srgbClr val="5AAED9"/>
                </a:solidFill>
              </a:defRPr>
            </a:lvl1pPr>
          </a:lstStyle>
          <a:p>
            <a:pPr lvl="0"/>
            <a:r>
              <a:rPr lang="de-CH" dirty="0"/>
              <a:t>Text durch Klicken hinzufügen</a:t>
            </a:r>
          </a:p>
        </p:txBody>
      </p:sp>
    </p:spTree>
    <p:extLst>
      <p:ext uri="{BB962C8B-B14F-4D97-AF65-F5344CB8AC3E}">
        <p14:creationId xmlns:p14="http://schemas.microsoft.com/office/powerpoint/2010/main" val="25857890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Zwei Inhalte">
    <p:spTree>
      <p:nvGrpSpPr>
        <p:cNvPr id="1" name=""/>
        <p:cNvGrpSpPr/>
        <p:nvPr/>
      </p:nvGrpSpPr>
      <p:grpSpPr>
        <a:xfrm>
          <a:off x="0" y="0"/>
          <a:ext cx="0" cy="0"/>
          <a:chOff x="0" y="0"/>
          <a:chExt cx="0" cy="0"/>
        </a:xfrm>
      </p:grpSpPr>
      <p:sp>
        <p:nvSpPr>
          <p:cNvPr id="3" name="Inhaltsplatzhalter 2"/>
          <p:cNvSpPr>
            <a:spLocks noGrp="1"/>
          </p:cNvSpPr>
          <p:nvPr>
            <p:ph sz="half" idx="1" hasCustomPrompt="1"/>
          </p:nvPr>
        </p:nvSpPr>
        <p:spPr>
          <a:xfrm>
            <a:off x="766800" y="1772816"/>
            <a:ext cx="5176800" cy="4323184"/>
          </a:xfrm>
          <a:prstGeom prst="rect">
            <a:avLst/>
          </a:prstGeom>
        </p:spPr>
        <p:txBody>
          <a:bodyPr/>
          <a:lstStyle>
            <a:lvl1pPr>
              <a:spcBef>
                <a:spcPts val="0"/>
              </a:spcBef>
              <a:buClr>
                <a:srgbClr val="5AAED9"/>
              </a:buClr>
              <a:buSzPct val="100000"/>
              <a:defRPr sz="2000" b="0">
                <a:solidFill>
                  <a:schemeClr val="tx1">
                    <a:lumMod val="75000"/>
                    <a:lumOff val="25000"/>
                  </a:schemeClr>
                </a:solidFill>
              </a:defRPr>
            </a:lvl1pPr>
            <a:lvl2pPr marL="741600" indent="-284400">
              <a:spcBef>
                <a:spcPts val="0"/>
              </a:spcBef>
              <a:buClr>
                <a:schemeClr val="tx1"/>
              </a:buClr>
              <a:buSzPct val="100000"/>
              <a:buFont typeface="Arial" panose="020B0604020202020204" pitchFamily="34" charset="0"/>
              <a:buChar char="•"/>
              <a:defRPr sz="1800" b="0">
                <a:solidFill>
                  <a:schemeClr val="tx1">
                    <a:lumMod val="75000"/>
                    <a:lumOff val="25000"/>
                  </a:schemeClr>
                </a:solidFill>
              </a:defRPr>
            </a:lvl2pPr>
            <a:lvl3pPr marL="1076400" indent="-284400">
              <a:spcBef>
                <a:spcPts val="0"/>
              </a:spcBef>
              <a:buFont typeface="Symbol" panose="05050102010706020507" pitchFamily="18" charset="2"/>
              <a:buChar char="-"/>
              <a:defRPr sz="1600" b="0">
                <a:solidFill>
                  <a:schemeClr val="tx1">
                    <a:lumMod val="75000"/>
                    <a:lumOff val="25000"/>
                  </a:schemeClr>
                </a:solidFill>
              </a:defRPr>
            </a:lvl3pPr>
            <a:lvl4pPr marL="1436400" indent="-284400">
              <a:spcBef>
                <a:spcPts val="0"/>
              </a:spcBef>
              <a:buFont typeface="Arial" panose="020B0604020202020204" pitchFamily="34" charset="0"/>
              <a:buChar char="·"/>
              <a:defRPr sz="1400"/>
            </a:lvl4pPr>
            <a:lvl5pPr>
              <a:defRPr sz="1800"/>
            </a:lvl5pPr>
            <a:lvl6pPr>
              <a:defRPr sz="1800"/>
            </a:lvl6pPr>
            <a:lvl7pPr>
              <a:defRPr sz="1800"/>
            </a:lvl7pPr>
            <a:lvl8pPr>
              <a:defRPr sz="1800"/>
            </a:lvl8pPr>
            <a:lvl9pPr>
              <a:defRPr sz="1800"/>
            </a:lvl9pPr>
          </a:lstStyle>
          <a:p>
            <a:pPr lvl="0"/>
            <a:r>
              <a:rPr lang="de-DE" dirty="0"/>
              <a:t>Textformate durch Klicken bearbeiten</a:t>
            </a:r>
          </a:p>
          <a:p>
            <a:pPr lvl="1"/>
            <a:r>
              <a:rPr lang="de-DE" dirty="0"/>
              <a:t>Zweite Ebene</a:t>
            </a:r>
          </a:p>
          <a:p>
            <a:pPr lvl="2"/>
            <a:r>
              <a:rPr lang="de-DE" dirty="0"/>
              <a:t>Dritte Ebene</a:t>
            </a:r>
          </a:p>
          <a:p>
            <a:pPr lvl="3"/>
            <a:r>
              <a:rPr lang="de-DE" dirty="0"/>
              <a:t>Vierte Ebene</a:t>
            </a:r>
            <a:endParaRPr lang="de-CH" sz="2200" b="0" dirty="0">
              <a:latin typeface="+mn-lt"/>
              <a:cs typeface="Arial"/>
            </a:endParaRPr>
          </a:p>
        </p:txBody>
      </p:sp>
      <p:sp>
        <p:nvSpPr>
          <p:cNvPr id="8" name="Inhaltsplatzhalter 2"/>
          <p:cNvSpPr>
            <a:spLocks noGrp="1"/>
          </p:cNvSpPr>
          <p:nvPr>
            <p:ph sz="half" idx="13" hasCustomPrompt="1"/>
          </p:nvPr>
        </p:nvSpPr>
        <p:spPr>
          <a:xfrm>
            <a:off x="6168008" y="1767408"/>
            <a:ext cx="5326792" cy="4325888"/>
          </a:xfrm>
          <a:prstGeom prst="rect">
            <a:avLst/>
          </a:prstGeom>
        </p:spPr>
        <p:txBody>
          <a:bodyPr/>
          <a:lstStyle>
            <a:lvl1pPr>
              <a:spcBef>
                <a:spcPts val="0"/>
              </a:spcBef>
              <a:buClr>
                <a:srgbClr val="5AAED9"/>
              </a:buClr>
              <a:buSzPct val="100000"/>
              <a:defRPr sz="2000" b="0">
                <a:solidFill>
                  <a:schemeClr val="tx1">
                    <a:lumMod val="75000"/>
                    <a:lumOff val="25000"/>
                  </a:schemeClr>
                </a:solidFill>
              </a:defRPr>
            </a:lvl1pPr>
            <a:lvl2pPr marL="741600" indent="-284400">
              <a:spcBef>
                <a:spcPts val="0"/>
              </a:spcBef>
              <a:buClrTx/>
              <a:buSzPct val="100000"/>
              <a:buFont typeface="Arial" panose="020B0604020202020204" pitchFamily="34" charset="0"/>
              <a:buChar char="•"/>
              <a:defRPr sz="1800" b="0">
                <a:solidFill>
                  <a:schemeClr val="tx1">
                    <a:lumMod val="75000"/>
                    <a:lumOff val="25000"/>
                  </a:schemeClr>
                </a:solidFill>
              </a:defRPr>
            </a:lvl2pPr>
            <a:lvl3pPr marL="1076400" indent="-284400">
              <a:spcBef>
                <a:spcPts val="0"/>
              </a:spcBef>
              <a:buFont typeface="Symbol" panose="05050102010706020507" pitchFamily="18" charset="2"/>
              <a:buChar char="-"/>
              <a:defRPr sz="1400" b="0">
                <a:solidFill>
                  <a:schemeClr val="tx1">
                    <a:lumMod val="75000"/>
                    <a:lumOff val="25000"/>
                  </a:schemeClr>
                </a:solidFill>
              </a:defRPr>
            </a:lvl3pPr>
            <a:lvl4pPr marL="1436400" indent="-284400">
              <a:spcBef>
                <a:spcPts val="0"/>
              </a:spcBef>
              <a:buFont typeface="Arial" panose="020B0604020202020204" pitchFamily="34" charset="0"/>
              <a:buChar char="·"/>
              <a:defRPr sz="1800">
                <a:solidFill>
                  <a:schemeClr val="tx1">
                    <a:lumMod val="75000"/>
                    <a:lumOff val="25000"/>
                  </a:schemeClr>
                </a:solidFill>
              </a:defRPr>
            </a:lvl4pPr>
            <a:lvl5pPr>
              <a:defRPr sz="1800"/>
            </a:lvl5pPr>
            <a:lvl6pPr>
              <a:defRPr sz="1800"/>
            </a:lvl6pPr>
            <a:lvl7pPr>
              <a:defRPr sz="1800"/>
            </a:lvl7pPr>
            <a:lvl8pPr>
              <a:defRPr sz="1800"/>
            </a:lvl8pPr>
            <a:lvl9pPr>
              <a:defRPr sz="1800"/>
            </a:lvl9pPr>
          </a:lstStyle>
          <a:p>
            <a:pPr lvl="0"/>
            <a:r>
              <a:rPr lang="de-DE" dirty="0"/>
              <a:t>Textformate durch Klicken bearbeiten</a:t>
            </a:r>
          </a:p>
          <a:p>
            <a:pPr lvl="1"/>
            <a:r>
              <a:rPr lang="de-DE" dirty="0"/>
              <a:t>Zweite Ebene</a:t>
            </a:r>
          </a:p>
          <a:p>
            <a:pPr lvl="2"/>
            <a:r>
              <a:rPr lang="de-DE" dirty="0"/>
              <a:t>Dritte Ebene</a:t>
            </a:r>
          </a:p>
          <a:p>
            <a:pPr lvl="3"/>
            <a:r>
              <a:rPr lang="de-DE" dirty="0"/>
              <a:t>Vierte Ebene</a:t>
            </a:r>
            <a:endParaRPr lang="de-CH" sz="2200" b="0" dirty="0">
              <a:latin typeface="+mn-lt"/>
              <a:cs typeface="Arial"/>
            </a:endParaRPr>
          </a:p>
        </p:txBody>
      </p:sp>
      <p:pic>
        <p:nvPicPr>
          <p:cNvPr id="9" name="Grafik 8">
            <a:extLst>
              <a:ext uri="{FF2B5EF4-FFF2-40B4-BE49-F238E27FC236}">
                <a16:creationId xmlns:a16="http://schemas.microsoft.com/office/drawing/2014/main" id="{78DBD4E7-3E62-4449-A787-2F4C4C5846F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00058" y="6112077"/>
            <a:ext cx="1330887" cy="419209"/>
          </a:xfrm>
          <a:prstGeom prst="rect">
            <a:avLst/>
          </a:prstGeom>
        </p:spPr>
      </p:pic>
      <p:sp>
        <p:nvSpPr>
          <p:cNvPr id="11" name="Rectangle 2"/>
          <p:cNvSpPr>
            <a:spLocks noGrp="1" noChangeArrowheads="1"/>
          </p:cNvSpPr>
          <p:nvPr>
            <p:ph type="title" hasCustomPrompt="1"/>
          </p:nvPr>
        </p:nvSpPr>
        <p:spPr bwMode="auto">
          <a:xfrm>
            <a:off x="766800" y="548680"/>
            <a:ext cx="10728000" cy="1015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3200" baseline="0">
                <a:solidFill>
                  <a:srgbClr val="5AAED9"/>
                </a:solidFill>
              </a:defRPr>
            </a:lvl1pPr>
          </a:lstStyle>
          <a:p>
            <a:pPr lvl="0"/>
            <a:r>
              <a:rPr lang="de-CH" dirty="0"/>
              <a:t>Text durch Klicken hinzufügen</a:t>
            </a:r>
          </a:p>
        </p:txBody>
      </p:sp>
    </p:spTree>
    <p:extLst>
      <p:ext uri="{BB962C8B-B14F-4D97-AF65-F5344CB8AC3E}">
        <p14:creationId xmlns:p14="http://schemas.microsoft.com/office/powerpoint/2010/main" val="16778078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EBFD61AE-9B8E-404E-A7A3-1A801AEB2669}"/>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899155" y="720001"/>
            <a:ext cx="1230417" cy="1080347"/>
          </a:xfrm>
          <a:prstGeom prst="rect">
            <a:avLst/>
          </a:prstGeom>
        </p:spPr>
      </p:pic>
      <p:sp>
        <p:nvSpPr>
          <p:cNvPr id="12" name="Foliennummernplatzhalter 5"/>
          <p:cNvSpPr txBox="1">
            <a:spLocks/>
          </p:cNvSpPr>
          <p:nvPr userDrawn="1"/>
        </p:nvSpPr>
        <p:spPr>
          <a:xfrm>
            <a:off x="11182832" y="6255607"/>
            <a:ext cx="368792" cy="214569"/>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0C60A68E-BC88-44A5-B0C3-6F43BC100C4D}" type="slidenum">
              <a:rPr lang="de-CH" sz="700" b="1" smtClean="0">
                <a:latin typeface="Arial" panose="020B0604020202020204" pitchFamily="34" charset="0"/>
                <a:cs typeface="Arial" panose="020B0604020202020204" pitchFamily="34" charset="0"/>
              </a:rPr>
              <a:pPr algn="r"/>
              <a:t>‹Nr.›</a:t>
            </a:fld>
            <a:endParaRPr lang="de-CH" sz="700" b="1" dirty="0">
              <a:latin typeface="Arial" panose="020B0604020202020204" pitchFamily="34" charset="0"/>
              <a:cs typeface="Arial" panose="020B0604020202020204" pitchFamily="34" charset="0"/>
            </a:endParaRPr>
          </a:p>
        </p:txBody>
      </p:sp>
      <p:sp>
        <p:nvSpPr>
          <p:cNvPr id="5" name="Datumsplatzhalter 3"/>
          <p:cNvSpPr>
            <a:spLocks noGrp="1"/>
          </p:cNvSpPr>
          <p:nvPr>
            <p:ph type="dt" sz="half" idx="2"/>
          </p:nvPr>
        </p:nvSpPr>
        <p:spPr>
          <a:xfrm>
            <a:off x="6964218" y="6255607"/>
            <a:ext cx="4080442" cy="214569"/>
          </a:xfrm>
          <a:prstGeom prst="rect">
            <a:avLst/>
          </a:prstGeom>
        </p:spPr>
        <p:txBody>
          <a:bodyPr/>
          <a:lstStyle>
            <a:lvl1pPr algn="r">
              <a:defRPr sz="700">
                <a:solidFill>
                  <a:schemeClr val="bg2">
                    <a:lumMod val="50000"/>
                  </a:schemeClr>
                </a:solidFill>
                <a:latin typeface="Arial" panose="020B0604020202020204" pitchFamily="34" charset="0"/>
                <a:cs typeface="Arial" panose="020B0604020202020204" pitchFamily="34" charset="0"/>
              </a:defRPr>
            </a:lvl1pPr>
          </a:lstStyle>
          <a:p>
            <a:r>
              <a:rPr lang="de-DE" spc="-5"/>
              <a:t>AEH Zentrum für Arbeitsmedizin, Ergonomie und Hygiene │ Hans Muster │ 26.02.2019</a:t>
            </a:r>
            <a:endParaRPr lang="de-CH" dirty="0"/>
          </a:p>
        </p:txBody>
      </p:sp>
    </p:spTree>
    <p:extLst>
      <p:ext uri="{BB962C8B-B14F-4D97-AF65-F5344CB8AC3E}">
        <p14:creationId xmlns:p14="http://schemas.microsoft.com/office/powerpoint/2010/main" val="3668991562"/>
      </p:ext>
    </p:extLst>
  </p:cSld>
  <p:clrMap bg1="lt1" tx1="dk1" bg2="lt2" tx2="dk2" accent1="accent1" accent2="accent2" accent3="accent3" accent4="accent4" accent5="accent5" accent6="accent6" hlink="hlink" folHlink="folHlink"/>
  <p:sldLayoutIdLst>
    <p:sldLayoutId id="2147483671" r:id="rId1"/>
    <p:sldLayoutId id="2147483668" r:id="rId2"/>
    <p:sldLayoutId id="2147483701" r:id="rId3"/>
    <p:sldLayoutId id="2147483672" r:id="rId4"/>
    <p:sldLayoutId id="2147483673" r:id="rId5"/>
    <p:sldLayoutId id="2147483702" r:id="rId6"/>
    <p:sldLayoutId id="2147483703" r:id="rId7"/>
    <p:sldLayoutId id="2147483704" r:id="rId8"/>
    <p:sldLayoutId id="2147483705" r:id="rId9"/>
    <p:sldLayoutId id="2147483706" r:id="rId10"/>
    <p:sldLayoutId id="2147483707" r:id="rId11"/>
    <p:sldLayoutId id="2147483708" r:id="rId12"/>
  </p:sldLayoutIdLs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w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xml"/><Relationship Id="rId1" Type="http://schemas.openxmlformats.org/officeDocument/2006/relationships/tags" Target="../tags/tag4.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8.xml"/><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7.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xml"/><Relationship Id="rId1" Type="http://schemas.openxmlformats.org/officeDocument/2006/relationships/tags" Target="../tags/tag8.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8.xml"/><Relationship Id="rId1" Type="http://schemas.openxmlformats.org/officeDocument/2006/relationships/tags" Target="../tags/tag9.xml"/><Relationship Id="rId4" Type="http://schemas.openxmlformats.org/officeDocument/2006/relationships/image" Target="../media/image30.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xml"/><Relationship Id="rId1" Type="http://schemas.openxmlformats.org/officeDocument/2006/relationships/tags" Target="../tags/tag10.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tags" Target="../tags/tag11.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tags" Target="../tags/tag12.xml"/><Relationship Id="rId4" Type="http://schemas.openxmlformats.org/officeDocument/2006/relationships/image" Target="../media/image31.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9.xml"/><Relationship Id="rId1" Type="http://schemas.openxmlformats.org/officeDocument/2006/relationships/tags" Target="../tags/tag13.xml"/><Relationship Id="rId4" Type="http://schemas.openxmlformats.org/officeDocument/2006/relationships/image" Target="../media/image32.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tags" Target="../tags/tag14.xml"/><Relationship Id="rId4" Type="http://schemas.openxmlformats.org/officeDocument/2006/relationships/image" Target="../media/image33.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8.xml"/><Relationship Id="rId1" Type="http://schemas.openxmlformats.org/officeDocument/2006/relationships/tags" Target="../tags/tag15.xml"/><Relationship Id="rId5" Type="http://schemas.openxmlformats.org/officeDocument/2006/relationships/image" Target="../media/image35.png"/><Relationship Id="rId4" Type="http://schemas.openxmlformats.org/officeDocument/2006/relationships/image" Target="../media/image34.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16.xml"/><Relationship Id="rId5" Type="http://schemas.openxmlformats.org/officeDocument/2006/relationships/image" Target="../media/image37.png"/><Relationship Id="rId4" Type="http://schemas.openxmlformats.org/officeDocument/2006/relationships/image" Target="../media/image36.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17.xml"/><Relationship Id="rId4" Type="http://schemas.openxmlformats.org/officeDocument/2006/relationships/image" Target="../media/image38.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tags" Target="../tags/tag18.xml"/><Relationship Id="rId4" Type="http://schemas.openxmlformats.org/officeDocument/2006/relationships/image" Target="../media/image39.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8.xml"/><Relationship Id="rId1" Type="http://schemas.openxmlformats.org/officeDocument/2006/relationships/tags" Target="../tags/tag19.xml"/><Relationship Id="rId4" Type="http://schemas.openxmlformats.org/officeDocument/2006/relationships/image" Target="../media/image40.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tags" Target="../tags/tag20.xml"/><Relationship Id="rId4" Type="http://schemas.openxmlformats.org/officeDocument/2006/relationships/image" Target="../media/image41.jpe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8.xml"/><Relationship Id="rId1" Type="http://schemas.openxmlformats.org/officeDocument/2006/relationships/tags" Target="../tags/tag21.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tags" Target="../tags/tag22.xml"/><Relationship Id="rId5" Type="http://schemas.openxmlformats.org/officeDocument/2006/relationships/image" Target="../media/image42.jpeg"/><Relationship Id="rId4" Type="http://schemas.openxmlformats.org/officeDocument/2006/relationships/hyperlink" Target="mailto:wenning@aeh.ch" TargetMode="Externa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openxmlformats.org/officeDocument/2006/relationships/image" Target="../media/image44.wmf"/><Relationship Id="rId3" Type="http://schemas.openxmlformats.org/officeDocument/2006/relationships/hyperlink" Target="Unterlagen%20Suva/67062_D%20Notfallplanung%20ortsfest.pdf" TargetMode="External"/><Relationship Id="rId7" Type="http://schemas.openxmlformats.org/officeDocument/2006/relationships/image" Target="../media/image18.wmf"/><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26.wmf"/><Relationship Id="rId5" Type="http://schemas.openxmlformats.org/officeDocument/2006/relationships/image" Target="../media/image43.png"/><Relationship Id="rId4" Type="http://schemas.openxmlformats.org/officeDocument/2006/relationships/hyperlink" Target="Unterlagen%20Suva/67023_D%20Allein%20arbeitende%20Personen.pdf"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1.xml"/><Relationship Id="rId4" Type="http://schemas.openxmlformats.org/officeDocument/2006/relationships/image" Target="../media/image11.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hyperlink" Target="http://www.pickupforlife.ch/"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pc="-5" dirty="0"/>
              <a:t>AEH Zentrum für Arbeitsmedizin, Ergonomie und Hygiene │ Tanja Vitale│ 26.02.2019</a:t>
            </a:r>
            <a:endParaRPr lang="de-CH" dirty="0"/>
          </a:p>
        </p:txBody>
      </p:sp>
      <p:sp>
        <p:nvSpPr>
          <p:cNvPr id="3" name="Textplatzhalter 2"/>
          <p:cNvSpPr>
            <a:spLocks noGrp="1"/>
          </p:cNvSpPr>
          <p:nvPr>
            <p:ph type="body" sz="quarter" idx="11"/>
          </p:nvPr>
        </p:nvSpPr>
        <p:spPr>
          <a:xfrm>
            <a:off x="4150761" y="3296770"/>
            <a:ext cx="7355440" cy="1732430"/>
          </a:xfrm>
        </p:spPr>
        <p:txBody>
          <a:bodyPr/>
          <a:lstStyle/>
          <a:p>
            <a:r>
              <a:rPr lang="de-CH" dirty="0"/>
              <a:t>Cours-</a:t>
            </a:r>
            <a:r>
              <a:rPr lang="de-CH" dirty="0" err="1"/>
              <a:t>Sibe</a:t>
            </a:r>
            <a:r>
              <a:rPr lang="de-CH" dirty="0"/>
              <a:t> 2025:</a:t>
            </a:r>
          </a:p>
          <a:p>
            <a:r>
              <a:rPr lang="fr-CH" b="1" dirty="0">
                <a:effectLst/>
                <a:latin typeface="NimbusSanNov" panose="02020500000000000000" pitchFamily="18" charset="0"/>
                <a:ea typeface="Calibri" panose="020F0502020204030204" pitchFamily="34" charset="0"/>
                <a:cs typeface="Arial" panose="020B0604020202020204" pitchFamily="34" charset="0"/>
              </a:rPr>
              <a:t>STPS aux événements, manifestations / Concept d’urgence </a:t>
            </a:r>
            <a:endParaRPr lang="de-CH" dirty="0"/>
          </a:p>
        </p:txBody>
      </p:sp>
    </p:spTree>
    <p:extLst>
      <p:ext uri="{BB962C8B-B14F-4D97-AF65-F5344CB8AC3E}">
        <p14:creationId xmlns:p14="http://schemas.microsoft.com/office/powerpoint/2010/main" val="8574644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42C5DFA8-734B-5822-C882-F8AD2CB92112}"/>
              </a:ext>
            </a:extLst>
          </p:cNvPr>
          <p:cNvSpPr>
            <a:spLocks noGrp="1"/>
          </p:cNvSpPr>
          <p:nvPr>
            <p:ph type="body" sz="quarter" idx="16"/>
          </p:nvPr>
        </p:nvSpPr>
        <p:spPr>
          <a:xfrm>
            <a:off x="887299" y="610151"/>
            <a:ext cx="10610394" cy="987379"/>
          </a:xfrm>
        </p:spPr>
        <p:txBody>
          <a:bodyPr>
            <a:normAutofit/>
          </a:bodyPr>
          <a:lstStyle/>
          <a:p>
            <a:r>
              <a:rPr lang="fr-FR" dirty="0"/>
              <a:t>Former des groupes, choisir le type de d’événement</a:t>
            </a:r>
            <a:endParaRPr lang="de-CH" dirty="0"/>
          </a:p>
        </p:txBody>
      </p:sp>
      <p:sp>
        <p:nvSpPr>
          <p:cNvPr id="4" name="Datumsplatzhalter 3">
            <a:extLst>
              <a:ext uri="{FF2B5EF4-FFF2-40B4-BE49-F238E27FC236}">
                <a16:creationId xmlns:a16="http://schemas.microsoft.com/office/drawing/2014/main" id="{7E3357D4-A5F2-D962-A439-DE86AA655E94}"/>
              </a:ext>
            </a:extLst>
          </p:cNvPr>
          <p:cNvSpPr>
            <a:spLocks noGrp="1"/>
          </p:cNvSpPr>
          <p:nvPr>
            <p:ph type="dt" sz="half" idx="2"/>
          </p:nvPr>
        </p:nvSpPr>
        <p:spPr>
          <a:xfrm>
            <a:off x="6964218" y="6255607"/>
            <a:ext cx="4080442" cy="214569"/>
          </a:xfrm>
        </p:spPr>
        <p:txBody>
          <a:bodyPr>
            <a:normAutofit/>
          </a:bodyPr>
          <a:lstStyle/>
          <a:p>
            <a:pPr>
              <a:spcAft>
                <a:spcPts val="600"/>
              </a:spcAft>
            </a:pPr>
            <a:r>
              <a:rPr lang="de-DE" spc="-5"/>
              <a:t>AEH Zentrum für Arbeitsmedizin, Ergonomie und Hygiene │ Tanja Vitale│ 26.02.2019</a:t>
            </a:r>
            <a:endParaRPr lang="de-CH"/>
          </a:p>
        </p:txBody>
      </p:sp>
      <p:graphicFrame>
        <p:nvGraphicFramePr>
          <p:cNvPr id="6" name="Inhaltsplatzhalter 1">
            <a:extLst>
              <a:ext uri="{FF2B5EF4-FFF2-40B4-BE49-F238E27FC236}">
                <a16:creationId xmlns:a16="http://schemas.microsoft.com/office/drawing/2014/main" id="{A57E51FF-E022-3A4F-D9EA-1EE514D64D36}"/>
              </a:ext>
            </a:extLst>
          </p:cNvPr>
          <p:cNvGraphicFramePr>
            <a:graphicFrameLocks noGrp="1"/>
          </p:cNvGraphicFramePr>
          <p:nvPr>
            <p:ph sz="quarter" idx="14"/>
            <p:extLst>
              <p:ext uri="{D42A27DB-BD31-4B8C-83A1-F6EECF244321}">
                <p14:modId xmlns:p14="http://schemas.microsoft.com/office/powerpoint/2010/main" val="797449207"/>
              </p:ext>
            </p:extLst>
          </p:nvPr>
        </p:nvGraphicFramePr>
        <p:xfrm>
          <a:off x="258792" y="2053087"/>
          <a:ext cx="11714672" cy="38473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913751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C4A13BB3-7397-7566-629B-7D7C1F705E8C}"/>
              </a:ext>
            </a:extLst>
          </p:cNvPr>
          <p:cNvSpPr>
            <a:spLocks noGrp="1"/>
          </p:cNvSpPr>
          <p:nvPr>
            <p:ph type="body" sz="quarter" idx="12"/>
          </p:nvPr>
        </p:nvSpPr>
        <p:spPr/>
        <p:txBody>
          <a:bodyPr>
            <a:normAutofit/>
          </a:bodyPr>
          <a:lstStyle/>
          <a:p>
            <a:r>
              <a:rPr lang="fr-FR" dirty="0"/>
              <a:t>Définir les limites du système</a:t>
            </a:r>
            <a:endParaRPr lang="de-CH" dirty="0"/>
          </a:p>
        </p:txBody>
      </p:sp>
      <p:sp>
        <p:nvSpPr>
          <p:cNvPr id="7" name="Textplatzhalter 6">
            <a:extLst>
              <a:ext uri="{FF2B5EF4-FFF2-40B4-BE49-F238E27FC236}">
                <a16:creationId xmlns:a16="http://schemas.microsoft.com/office/drawing/2014/main" id="{2D4C4368-DFCA-FC0F-D2F7-FEAE1DE44505}"/>
              </a:ext>
            </a:extLst>
          </p:cNvPr>
          <p:cNvSpPr>
            <a:spLocks noGrp="1"/>
          </p:cNvSpPr>
          <p:nvPr>
            <p:ph type="body" sz="quarter" idx="13"/>
          </p:nvPr>
        </p:nvSpPr>
        <p:spPr>
          <a:xfrm>
            <a:off x="887299" y="1912817"/>
            <a:ext cx="11017154" cy="4091167"/>
          </a:xfrm>
        </p:spPr>
        <p:txBody>
          <a:bodyPr/>
          <a:lstStyle/>
          <a:p>
            <a:pPr marL="0" indent="0">
              <a:buNone/>
            </a:pPr>
            <a:r>
              <a:rPr lang="fr-FR" sz="2400" dirty="0"/>
              <a:t>Définissez pour vous le type d'événement dont il s'agit exactement :</a:t>
            </a:r>
          </a:p>
          <a:p>
            <a:pPr marL="0" indent="0">
              <a:buNone/>
            </a:pPr>
            <a:endParaRPr lang="fr-FR" sz="2400" dirty="0"/>
          </a:p>
          <a:p>
            <a:pPr marL="342900">
              <a:lnSpc>
                <a:spcPct val="150000"/>
              </a:lnSpc>
            </a:pPr>
            <a:r>
              <a:rPr lang="fr-FR" sz="2400" dirty="0"/>
              <a:t>Lieu, localité, espace</a:t>
            </a:r>
          </a:p>
          <a:p>
            <a:pPr marL="342900">
              <a:lnSpc>
                <a:spcPct val="150000"/>
              </a:lnSpc>
            </a:pPr>
            <a:r>
              <a:rPr lang="fr-FR" sz="2400" dirty="0"/>
              <a:t>Temps, durée</a:t>
            </a:r>
          </a:p>
          <a:p>
            <a:pPr marL="342900">
              <a:lnSpc>
                <a:spcPct val="150000"/>
              </a:lnSpc>
            </a:pPr>
            <a:r>
              <a:rPr lang="fr-FR" sz="2400" dirty="0"/>
              <a:t>Nombre de participants</a:t>
            </a:r>
          </a:p>
          <a:p>
            <a:pPr marL="342900">
              <a:lnSpc>
                <a:spcPct val="150000"/>
              </a:lnSpc>
            </a:pPr>
            <a:r>
              <a:rPr lang="fr-FR" sz="2400" dirty="0"/>
              <a:t>Autres cercles concernés</a:t>
            </a:r>
          </a:p>
          <a:p>
            <a:pPr marL="342900">
              <a:lnSpc>
                <a:spcPct val="150000"/>
              </a:lnSpc>
            </a:pPr>
            <a:r>
              <a:rPr lang="fr-FR" sz="2400" dirty="0"/>
              <a:t>Activités, programme des participants et de vos propres collaborateurs-</a:t>
            </a:r>
            <a:r>
              <a:rPr lang="fr-FR" sz="2400" dirty="0" err="1"/>
              <a:t>trices</a:t>
            </a:r>
            <a:endParaRPr lang="de-CH" sz="2400" dirty="0"/>
          </a:p>
        </p:txBody>
      </p:sp>
      <p:sp>
        <p:nvSpPr>
          <p:cNvPr id="4" name="Datumsplatzhalter 3">
            <a:extLst>
              <a:ext uri="{FF2B5EF4-FFF2-40B4-BE49-F238E27FC236}">
                <a16:creationId xmlns:a16="http://schemas.microsoft.com/office/drawing/2014/main" id="{3C930EF9-FBB5-96F8-3353-B7B51FD2705C}"/>
              </a:ext>
            </a:extLst>
          </p:cNvPr>
          <p:cNvSpPr>
            <a:spLocks noGrp="1"/>
          </p:cNvSpPr>
          <p:nvPr>
            <p:ph type="dt" sz="half" idx="2"/>
          </p:nvPr>
        </p:nvSpPr>
        <p:spPr/>
        <p:txBody>
          <a:bodyPr>
            <a:normAutofit/>
          </a:bodyPr>
          <a:lstStyle/>
          <a:p>
            <a:pPr>
              <a:spcAft>
                <a:spcPts val="600"/>
              </a:spcAft>
            </a:pPr>
            <a:r>
              <a:rPr lang="de-DE" spc="-5"/>
              <a:t>AEH Zentrum für Arbeitsmedizin, Ergonomie und Hygiene │ Tanja Vitale│ 26.02.2019</a:t>
            </a:r>
            <a:endParaRPr lang="de-CH"/>
          </a:p>
        </p:txBody>
      </p:sp>
    </p:spTree>
    <p:extLst>
      <p:ext uri="{BB962C8B-B14F-4D97-AF65-F5344CB8AC3E}">
        <p14:creationId xmlns:p14="http://schemas.microsoft.com/office/powerpoint/2010/main" val="19215045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93C2215D-F06D-C4A3-F087-9AF4A34AE64C}"/>
              </a:ext>
            </a:extLst>
          </p:cNvPr>
          <p:cNvSpPr>
            <a:spLocks noGrp="1"/>
          </p:cNvSpPr>
          <p:nvPr>
            <p:ph type="body" sz="quarter" idx="12"/>
          </p:nvPr>
        </p:nvSpPr>
        <p:spPr/>
        <p:txBody>
          <a:bodyPr/>
          <a:lstStyle/>
          <a:p>
            <a:r>
              <a:rPr lang="de-CH" dirty="0" err="1"/>
              <a:t>Déterminer</a:t>
            </a:r>
            <a:r>
              <a:rPr lang="de-CH" dirty="0"/>
              <a:t> </a:t>
            </a:r>
            <a:r>
              <a:rPr lang="de-CH" dirty="0" err="1"/>
              <a:t>les</a:t>
            </a:r>
            <a:r>
              <a:rPr lang="de-CH" dirty="0"/>
              <a:t> </a:t>
            </a:r>
            <a:r>
              <a:rPr lang="de-CH" dirty="0" err="1"/>
              <a:t>dangers</a:t>
            </a:r>
            <a:endParaRPr lang="de-CH" dirty="0"/>
          </a:p>
        </p:txBody>
      </p:sp>
      <p:sp>
        <p:nvSpPr>
          <p:cNvPr id="3" name="Textplatzhalter 2">
            <a:extLst>
              <a:ext uri="{FF2B5EF4-FFF2-40B4-BE49-F238E27FC236}">
                <a16:creationId xmlns:a16="http://schemas.microsoft.com/office/drawing/2014/main" id="{42740D83-A3B8-E834-DD77-A58E570931D0}"/>
              </a:ext>
            </a:extLst>
          </p:cNvPr>
          <p:cNvSpPr>
            <a:spLocks noGrp="1"/>
          </p:cNvSpPr>
          <p:nvPr>
            <p:ph type="body" sz="quarter" idx="13"/>
          </p:nvPr>
        </p:nvSpPr>
        <p:spPr>
          <a:xfrm>
            <a:off x="694307" y="1487291"/>
            <a:ext cx="10610395" cy="3883418"/>
          </a:xfrm>
        </p:spPr>
        <p:txBody>
          <a:bodyPr/>
          <a:lstStyle/>
          <a:p>
            <a:pPr marL="0" indent="0">
              <a:buNone/>
            </a:pPr>
            <a:r>
              <a:rPr lang="fr-FR" sz="2800" dirty="0"/>
              <a:t>En fonction du programme, à quels dangers faut-il s'attendre ?</a:t>
            </a:r>
          </a:p>
          <a:p>
            <a:pPr marL="0" indent="0">
              <a:buNone/>
            </a:pPr>
            <a:endParaRPr lang="fr-FR" sz="2800" dirty="0"/>
          </a:p>
          <a:p>
            <a:pPr marL="457200" indent="-457200"/>
            <a:r>
              <a:rPr lang="fr-FR" sz="2800" dirty="0"/>
              <a:t>pour les propres collaborateurs-</a:t>
            </a:r>
            <a:r>
              <a:rPr lang="fr-FR" sz="2800" dirty="0" err="1"/>
              <a:t>trices</a:t>
            </a:r>
            <a:endParaRPr lang="fr-FR" sz="2800" dirty="0"/>
          </a:p>
          <a:p>
            <a:pPr marL="457200" indent="-457200"/>
            <a:r>
              <a:rPr lang="fr-FR" sz="2800" dirty="0"/>
              <a:t>pour les participant-e-s</a:t>
            </a:r>
          </a:p>
          <a:p>
            <a:pPr marL="457200" indent="-457200"/>
            <a:r>
              <a:rPr lang="fr-FR" sz="2800" dirty="0"/>
              <a:t>pour les personnes extérieures</a:t>
            </a:r>
          </a:p>
          <a:p>
            <a:pPr marL="457200" indent="-457200"/>
            <a:endParaRPr lang="fr-FR" sz="2800" dirty="0"/>
          </a:p>
          <a:p>
            <a:pPr marL="457200" indent="-457200"/>
            <a:r>
              <a:rPr lang="fr-FR" sz="2800" dirty="0"/>
              <a:t>en temps normal </a:t>
            </a:r>
          </a:p>
          <a:p>
            <a:pPr marL="457200" indent="-457200"/>
            <a:r>
              <a:rPr lang="fr-FR" sz="2800" dirty="0"/>
              <a:t>en cas d'événements extraordinaires</a:t>
            </a:r>
            <a:endParaRPr lang="de-CH" sz="2800" dirty="0"/>
          </a:p>
        </p:txBody>
      </p:sp>
      <p:sp>
        <p:nvSpPr>
          <p:cNvPr id="4" name="Datumsplatzhalter 3">
            <a:extLst>
              <a:ext uri="{FF2B5EF4-FFF2-40B4-BE49-F238E27FC236}">
                <a16:creationId xmlns:a16="http://schemas.microsoft.com/office/drawing/2014/main" id="{DEF50909-1E19-AEB1-A9EB-A7AC91B00469}"/>
              </a:ext>
            </a:extLst>
          </p:cNvPr>
          <p:cNvSpPr>
            <a:spLocks noGrp="1"/>
          </p:cNvSpPr>
          <p:nvPr>
            <p:ph type="dt" sz="half" idx="2"/>
          </p:nvPr>
        </p:nvSpPr>
        <p:spPr/>
        <p:txBody>
          <a:bodyPr/>
          <a:lstStyle/>
          <a:p>
            <a:r>
              <a:rPr lang="de-DE" spc="-5"/>
              <a:t>AEH Zentrum für Arbeitsmedizin, Ergonomie und Hygiene │ Tanja Vitale│ 26.02.2019</a:t>
            </a:r>
            <a:endParaRPr lang="de-CH" dirty="0"/>
          </a:p>
        </p:txBody>
      </p:sp>
    </p:spTree>
    <p:extLst>
      <p:ext uri="{BB962C8B-B14F-4D97-AF65-F5344CB8AC3E}">
        <p14:creationId xmlns:p14="http://schemas.microsoft.com/office/powerpoint/2010/main" val="29855971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2"/>
          </p:nvPr>
        </p:nvSpPr>
        <p:spPr/>
        <p:txBody>
          <a:bodyPr/>
          <a:lstStyle/>
          <a:p>
            <a:r>
              <a:rPr lang="fr-FR" dirty="0"/>
              <a:t>Types de dangers / de contraintes</a:t>
            </a:r>
            <a:endParaRPr lang="de-CH" dirty="0"/>
          </a:p>
        </p:txBody>
      </p:sp>
      <p:sp>
        <p:nvSpPr>
          <p:cNvPr id="12" name="Textplatzhalter 11"/>
          <p:cNvSpPr>
            <a:spLocks noGrp="1"/>
          </p:cNvSpPr>
          <p:nvPr>
            <p:ph type="body" sz="quarter" idx="13"/>
          </p:nvPr>
        </p:nvSpPr>
        <p:spPr>
          <a:xfrm>
            <a:off x="1042574" y="1237243"/>
            <a:ext cx="10610394" cy="3883418"/>
          </a:xfrm>
        </p:spPr>
        <p:txBody>
          <a:bodyPr/>
          <a:lstStyle/>
          <a:p>
            <a:pPr marL="456300" indent="-457200">
              <a:buFont typeface="+mj-lt"/>
              <a:buAutoNum type="arabicPeriod"/>
            </a:pPr>
            <a:r>
              <a:rPr lang="fr-FR" sz="2200" dirty="0"/>
              <a:t>Dangers mécaniques</a:t>
            </a:r>
          </a:p>
          <a:p>
            <a:pPr marL="456300" indent="-457200">
              <a:buFont typeface="+mj-lt"/>
              <a:buAutoNum type="arabicPeriod"/>
            </a:pPr>
            <a:r>
              <a:rPr lang="fr-FR" sz="2200" dirty="0"/>
              <a:t>Risques de chute</a:t>
            </a:r>
          </a:p>
          <a:p>
            <a:pPr marL="456300" indent="-457200">
              <a:buFont typeface="+mj-lt"/>
              <a:buAutoNum type="arabicPeriod"/>
            </a:pPr>
            <a:r>
              <a:rPr lang="fr-FR" sz="2200" dirty="0"/>
              <a:t>Dangers électriques</a:t>
            </a:r>
          </a:p>
          <a:p>
            <a:pPr marL="456300" indent="-457200">
              <a:buFont typeface="+mj-lt"/>
              <a:buAutoNum type="arabicPeriod"/>
            </a:pPr>
            <a:r>
              <a:rPr lang="fr-FR" sz="2200" dirty="0"/>
              <a:t>Substances dangereuses pour la santé (substances dangereuses)</a:t>
            </a:r>
          </a:p>
          <a:p>
            <a:pPr marL="456300" indent="-457200">
              <a:buFont typeface="+mj-lt"/>
              <a:buAutoNum type="arabicPeriod"/>
            </a:pPr>
            <a:r>
              <a:rPr lang="fr-FR" sz="2200" dirty="0"/>
              <a:t>Dangers d'incendie et d'explosion</a:t>
            </a:r>
          </a:p>
          <a:p>
            <a:pPr marL="456300" indent="-457200">
              <a:buFont typeface="+mj-lt"/>
              <a:buAutoNum type="arabicPeriod"/>
            </a:pPr>
            <a:r>
              <a:rPr lang="fr-FR" sz="2200" dirty="0"/>
              <a:t>Dangers thermiques</a:t>
            </a:r>
          </a:p>
          <a:p>
            <a:pPr marL="456300" indent="-457200">
              <a:buFont typeface="+mj-lt"/>
              <a:buAutoNum type="arabicPeriod"/>
            </a:pPr>
            <a:r>
              <a:rPr lang="fr-FR" sz="2200" dirty="0"/>
              <a:t>Dangers physiques spécifiques</a:t>
            </a:r>
          </a:p>
          <a:p>
            <a:pPr marL="456300" indent="-457200">
              <a:buFont typeface="+mj-lt"/>
              <a:buAutoNum type="arabicPeriod"/>
            </a:pPr>
            <a:r>
              <a:rPr lang="fr-FR" sz="2200" dirty="0"/>
              <a:t>Exposition à l'environnement de travail</a:t>
            </a:r>
          </a:p>
          <a:p>
            <a:pPr marL="456300" indent="-457200">
              <a:buFont typeface="+mj-lt"/>
              <a:buAutoNum type="arabicPeriod"/>
            </a:pPr>
            <a:r>
              <a:rPr lang="fr-FR" sz="2200" dirty="0"/>
              <a:t>Contraintes sur l'appareil locomoteur</a:t>
            </a:r>
          </a:p>
          <a:p>
            <a:pPr marL="456300" indent="-457200">
              <a:buFont typeface="+mj-lt"/>
              <a:buAutoNum type="arabicPeriod"/>
            </a:pPr>
            <a:r>
              <a:rPr lang="fr-FR" sz="2200" dirty="0"/>
              <a:t>Charge mentale</a:t>
            </a:r>
          </a:p>
          <a:p>
            <a:pPr marL="456300" indent="-457200">
              <a:buFont typeface="+mj-lt"/>
              <a:buAutoNum type="arabicPeriod"/>
            </a:pPr>
            <a:r>
              <a:rPr lang="fr-FR" sz="2200" dirty="0"/>
              <a:t>Actions inattendues</a:t>
            </a:r>
          </a:p>
          <a:p>
            <a:pPr marL="456300" indent="-457200">
              <a:buFont typeface="+mj-lt"/>
              <a:buAutoNum type="arabicPeriod"/>
            </a:pPr>
            <a:r>
              <a:rPr lang="fr-FR" sz="2200" dirty="0"/>
              <a:t>Panne d'alimentation en énergie</a:t>
            </a:r>
          </a:p>
          <a:p>
            <a:pPr marL="456300" indent="-457200">
              <a:buFont typeface="+mj-lt"/>
              <a:buAutoNum type="arabicPeriod"/>
            </a:pPr>
            <a:r>
              <a:rPr lang="fr-FR" sz="2200" dirty="0"/>
              <a:t>Organisation du travail</a:t>
            </a:r>
            <a:endParaRPr lang="de-CH" sz="2200" dirty="0"/>
          </a:p>
        </p:txBody>
      </p:sp>
      <p:sp>
        <p:nvSpPr>
          <p:cNvPr id="4" name="Datumsplatzhalter 3"/>
          <p:cNvSpPr>
            <a:spLocks noGrp="1"/>
          </p:cNvSpPr>
          <p:nvPr>
            <p:ph type="dt" sz="half" idx="2"/>
          </p:nvPr>
        </p:nvSpPr>
        <p:spPr/>
        <p:txBody>
          <a:bodyPr/>
          <a:lstStyle/>
          <a:p>
            <a:r>
              <a:rPr lang="de-DE" spc="-5" dirty="0"/>
              <a:t>AEH Zentrum für Arbeitsmedizin, Ergonomie und Hygiene</a:t>
            </a:r>
            <a:endParaRPr lang="de-CH" dirty="0"/>
          </a:p>
        </p:txBody>
      </p:sp>
    </p:spTree>
    <p:extLst>
      <p:ext uri="{BB962C8B-B14F-4D97-AF65-F5344CB8AC3E}">
        <p14:creationId xmlns:p14="http://schemas.microsoft.com/office/powerpoint/2010/main" val="25393739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93C2215D-F06D-C4A3-F087-9AF4A34AE64C}"/>
              </a:ext>
            </a:extLst>
          </p:cNvPr>
          <p:cNvSpPr>
            <a:spLocks noGrp="1"/>
          </p:cNvSpPr>
          <p:nvPr>
            <p:ph type="body" sz="quarter" idx="12"/>
          </p:nvPr>
        </p:nvSpPr>
        <p:spPr/>
        <p:txBody>
          <a:bodyPr/>
          <a:lstStyle/>
          <a:p>
            <a:r>
              <a:rPr lang="de-CH" dirty="0" err="1"/>
              <a:t>Déduire</a:t>
            </a:r>
            <a:r>
              <a:rPr lang="de-CH" dirty="0"/>
              <a:t> des </a:t>
            </a:r>
            <a:r>
              <a:rPr lang="de-CH" dirty="0" err="1"/>
              <a:t>mesures</a:t>
            </a:r>
            <a:endParaRPr lang="de-CH" dirty="0"/>
          </a:p>
        </p:txBody>
      </p:sp>
      <p:sp>
        <p:nvSpPr>
          <p:cNvPr id="3" name="Textplatzhalter 2">
            <a:extLst>
              <a:ext uri="{FF2B5EF4-FFF2-40B4-BE49-F238E27FC236}">
                <a16:creationId xmlns:a16="http://schemas.microsoft.com/office/drawing/2014/main" id="{42740D83-A3B8-E834-DD77-A58E570931D0}"/>
              </a:ext>
            </a:extLst>
          </p:cNvPr>
          <p:cNvSpPr>
            <a:spLocks noGrp="1"/>
          </p:cNvSpPr>
          <p:nvPr>
            <p:ph type="body" sz="quarter" idx="13"/>
          </p:nvPr>
        </p:nvSpPr>
        <p:spPr/>
        <p:txBody>
          <a:bodyPr/>
          <a:lstStyle/>
          <a:p>
            <a:pPr marL="0" indent="0">
              <a:buNone/>
            </a:pPr>
            <a:r>
              <a:rPr lang="fr-FR" sz="3200" dirty="0"/>
              <a:t>Décrire les mesures qui sont nécessaires par danger.</a:t>
            </a:r>
            <a:endParaRPr lang="de-CH" sz="3200" dirty="0"/>
          </a:p>
        </p:txBody>
      </p:sp>
      <p:sp>
        <p:nvSpPr>
          <p:cNvPr id="4" name="Datumsplatzhalter 3">
            <a:extLst>
              <a:ext uri="{FF2B5EF4-FFF2-40B4-BE49-F238E27FC236}">
                <a16:creationId xmlns:a16="http://schemas.microsoft.com/office/drawing/2014/main" id="{DEF50909-1E19-AEB1-A9EB-A7AC91B00469}"/>
              </a:ext>
            </a:extLst>
          </p:cNvPr>
          <p:cNvSpPr>
            <a:spLocks noGrp="1"/>
          </p:cNvSpPr>
          <p:nvPr>
            <p:ph type="dt" sz="half" idx="2"/>
          </p:nvPr>
        </p:nvSpPr>
        <p:spPr/>
        <p:txBody>
          <a:bodyPr/>
          <a:lstStyle/>
          <a:p>
            <a:r>
              <a:rPr lang="de-DE" spc="-5"/>
              <a:t>AEH Zentrum für Arbeitsmedizin, Ergonomie und Hygiene │ Tanja Vitale│ 26.02.2019</a:t>
            </a:r>
            <a:endParaRPr lang="de-CH" dirty="0"/>
          </a:p>
        </p:txBody>
      </p:sp>
    </p:spTree>
    <p:extLst>
      <p:ext uri="{BB962C8B-B14F-4D97-AF65-F5344CB8AC3E}">
        <p14:creationId xmlns:p14="http://schemas.microsoft.com/office/powerpoint/2010/main" val="27076657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B22A4348-773C-99B5-435C-0B2DD4CDB7C1}"/>
              </a:ext>
            </a:extLst>
          </p:cNvPr>
          <p:cNvSpPr>
            <a:spLocks noGrp="1"/>
          </p:cNvSpPr>
          <p:nvPr>
            <p:ph type="body" sz="quarter" idx="12"/>
          </p:nvPr>
        </p:nvSpPr>
        <p:spPr/>
        <p:txBody>
          <a:bodyPr/>
          <a:lstStyle/>
          <a:p>
            <a:r>
              <a:rPr lang="de-CH" dirty="0" err="1"/>
              <a:t>Présentation</a:t>
            </a:r>
            <a:r>
              <a:rPr lang="de-CH" dirty="0"/>
              <a:t> des </a:t>
            </a:r>
            <a:r>
              <a:rPr lang="de-CH" dirty="0" err="1"/>
              <a:t>résultats</a:t>
            </a:r>
            <a:endParaRPr lang="de-CH" dirty="0"/>
          </a:p>
        </p:txBody>
      </p:sp>
      <p:sp>
        <p:nvSpPr>
          <p:cNvPr id="3" name="Textplatzhalter 2">
            <a:extLst>
              <a:ext uri="{FF2B5EF4-FFF2-40B4-BE49-F238E27FC236}">
                <a16:creationId xmlns:a16="http://schemas.microsoft.com/office/drawing/2014/main" id="{E49686EF-F991-8C0B-B2D7-50FC0CB7CAA4}"/>
              </a:ext>
            </a:extLst>
          </p:cNvPr>
          <p:cNvSpPr>
            <a:spLocks noGrp="1"/>
          </p:cNvSpPr>
          <p:nvPr>
            <p:ph type="body" sz="quarter" idx="13"/>
          </p:nvPr>
        </p:nvSpPr>
        <p:spPr/>
        <p:txBody>
          <a:bodyPr/>
          <a:lstStyle/>
          <a:p>
            <a:r>
              <a:rPr lang="de-CH" sz="2800" dirty="0" err="1"/>
              <a:t>Présentation</a:t>
            </a:r>
            <a:r>
              <a:rPr lang="de-CH" sz="2800" dirty="0"/>
              <a:t> mutuelle des </a:t>
            </a:r>
            <a:r>
              <a:rPr lang="de-CH" sz="2800" dirty="0" err="1"/>
              <a:t>résultats</a:t>
            </a:r>
            <a:endParaRPr lang="de-CH" sz="2800" dirty="0"/>
          </a:p>
        </p:txBody>
      </p:sp>
      <p:sp>
        <p:nvSpPr>
          <p:cNvPr id="4" name="Datumsplatzhalter 3">
            <a:extLst>
              <a:ext uri="{FF2B5EF4-FFF2-40B4-BE49-F238E27FC236}">
                <a16:creationId xmlns:a16="http://schemas.microsoft.com/office/drawing/2014/main" id="{243B4153-2B77-75A4-C080-CB02CE18049B}"/>
              </a:ext>
            </a:extLst>
          </p:cNvPr>
          <p:cNvSpPr>
            <a:spLocks noGrp="1"/>
          </p:cNvSpPr>
          <p:nvPr>
            <p:ph type="dt" sz="half" idx="2"/>
          </p:nvPr>
        </p:nvSpPr>
        <p:spPr/>
        <p:txBody>
          <a:bodyPr/>
          <a:lstStyle/>
          <a:p>
            <a:r>
              <a:rPr lang="de-DE" spc="-5"/>
              <a:t>AEH Zentrum für Arbeitsmedizin, Ergonomie und Hygiene │ Tanja Vitale│ 26.02.2019</a:t>
            </a:r>
            <a:endParaRPr lang="de-CH" dirty="0"/>
          </a:p>
        </p:txBody>
      </p:sp>
    </p:spTree>
    <p:extLst>
      <p:ext uri="{BB962C8B-B14F-4D97-AF65-F5344CB8AC3E}">
        <p14:creationId xmlns:p14="http://schemas.microsoft.com/office/powerpoint/2010/main" val="31760348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8C4C800E-67F9-C6E5-870B-0E7AEF456AE5}"/>
              </a:ext>
            </a:extLst>
          </p:cNvPr>
          <p:cNvPicPr>
            <a:picLocks noChangeAspect="1"/>
          </p:cNvPicPr>
          <p:nvPr/>
        </p:nvPicPr>
        <p:blipFill>
          <a:blip r:embed="rId2"/>
          <a:stretch>
            <a:fillRect/>
          </a:stretch>
        </p:blipFill>
        <p:spPr>
          <a:xfrm rot="532004">
            <a:off x="7722986" y="1516300"/>
            <a:ext cx="3185286" cy="4520835"/>
          </a:xfrm>
          <a:prstGeom prst="rect">
            <a:avLst/>
          </a:prstGeom>
          <a:ln>
            <a:noFill/>
          </a:ln>
          <a:effectLst>
            <a:outerShdw blurRad="292100" dist="139700" dir="2700000" algn="tl" rotWithShape="0">
              <a:srgbClr val="333333">
                <a:alpha val="65000"/>
              </a:srgbClr>
            </a:outerShdw>
          </a:effectLst>
        </p:spPr>
      </p:pic>
      <p:sp>
        <p:nvSpPr>
          <p:cNvPr id="2" name="Textplatzhalter 1">
            <a:extLst>
              <a:ext uri="{FF2B5EF4-FFF2-40B4-BE49-F238E27FC236}">
                <a16:creationId xmlns:a16="http://schemas.microsoft.com/office/drawing/2014/main" id="{9DA85AB7-2F0E-76F0-58BE-25365F57819E}"/>
              </a:ext>
            </a:extLst>
          </p:cNvPr>
          <p:cNvSpPr>
            <a:spLocks noGrp="1"/>
          </p:cNvSpPr>
          <p:nvPr>
            <p:ph type="body" sz="quarter" idx="12"/>
          </p:nvPr>
        </p:nvSpPr>
        <p:spPr>
          <a:xfrm>
            <a:off x="790803" y="234784"/>
            <a:ext cx="10610394" cy="987379"/>
          </a:xfrm>
        </p:spPr>
        <p:txBody>
          <a:bodyPr/>
          <a:lstStyle/>
          <a:p>
            <a:r>
              <a:rPr lang="fr-FR" dirty="0"/>
              <a:t>Vérification dans le cadre de l'identification des dangers</a:t>
            </a:r>
            <a:endParaRPr lang="de-CH" dirty="0"/>
          </a:p>
        </p:txBody>
      </p:sp>
      <p:sp>
        <p:nvSpPr>
          <p:cNvPr id="4" name="Datumsplatzhalter 3">
            <a:extLst>
              <a:ext uri="{FF2B5EF4-FFF2-40B4-BE49-F238E27FC236}">
                <a16:creationId xmlns:a16="http://schemas.microsoft.com/office/drawing/2014/main" id="{53CB291D-1887-BF97-C284-980F0BD548FC}"/>
              </a:ext>
            </a:extLst>
          </p:cNvPr>
          <p:cNvSpPr>
            <a:spLocks noGrp="1"/>
          </p:cNvSpPr>
          <p:nvPr>
            <p:ph type="dt" sz="half" idx="2"/>
          </p:nvPr>
        </p:nvSpPr>
        <p:spPr/>
        <p:txBody>
          <a:bodyPr/>
          <a:lstStyle/>
          <a:p>
            <a:r>
              <a:rPr lang="de-DE" spc="-5"/>
              <a:t>AEH Zentrum für Arbeitsmedizin, Ergonomie und Hygiene │ Tanja Vitale│ 26.02.2019</a:t>
            </a:r>
            <a:endParaRPr lang="de-CH" dirty="0"/>
          </a:p>
        </p:txBody>
      </p:sp>
      <p:pic>
        <p:nvPicPr>
          <p:cNvPr id="6" name="Grafik 5">
            <a:extLst>
              <a:ext uri="{FF2B5EF4-FFF2-40B4-BE49-F238E27FC236}">
                <a16:creationId xmlns:a16="http://schemas.microsoft.com/office/drawing/2014/main" id="{17CA7771-A6EC-47CD-3C9F-4017A39E6DA1}"/>
              </a:ext>
            </a:extLst>
          </p:cNvPr>
          <p:cNvPicPr>
            <a:picLocks noChangeAspect="1"/>
          </p:cNvPicPr>
          <p:nvPr/>
        </p:nvPicPr>
        <p:blipFill>
          <a:blip r:embed="rId3"/>
          <a:stretch>
            <a:fillRect/>
          </a:stretch>
        </p:blipFill>
        <p:spPr>
          <a:xfrm>
            <a:off x="1088335" y="1362152"/>
            <a:ext cx="3232791" cy="4582600"/>
          </a:xfrm>
          <a:prstGeom prst="rect">
            <a:avLst/>
          </a:prstGeom>
          <a:ln>
            <a:noFill/>
          </a:ln>
          <a:effectLst>
            <a:outerShdw blurRad="292100" dist="139700" dir="2700000" algn="tl" rotWithShape="0">
              <a:srgbClr val="333333">
                <a:alpha val="65000"/>
              </a:srgbClr>
            </a:outerShdw>
          </a:effectLst>
        </p:spPr>
      </p:pic>
      <p:pic>
        <p:nvPicPr>
          <p:cNvPr id="8" name="Grafik 7">
            <a:extLst>
              <a:ext uri="{FF2B5EF4-FFF2-40B4-BE49-F238E27FC236}">
                <a16:creationId xmlns:a16="http://schemas.microsoft.com/office/drawing/2014/main" id="{757D67E3-4234-007D-D707-D10C15504023}"/>
              </a:ext>
            </a:extLst>
          </p:cNvPr>
          <p:cNvPicPr>
            <a:picLocks noChangeAspect="1"/>
          </p:cNvPicPr>
          <p:nvPr/>
        </p:nvPicPr>
        <p:blipFill>
          <a:blip r:embed="rId4"/>
          <a:stretch>
            <a:fillRect/>
          </a:stretch>
        </p:blipFill>
        <p:spPr>
          <a:xfrm rot="21290319">
            <a:off x="5628031" y="1519821"/>
            <a:ext cx="3011069" cy="426725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91620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3887015D-4894-546C-1B9F-7F45037BCFD9}"/>
              </a:ext>
            </a:extLst>
          </p:cNvPr>
          <p:cNvSpPr>
            <a:spLocks noGrp="1"/>
          </p:cNvSpPr>
          <p:nvPr>
            <p:ph type="body" sz="quarter" idx="11"/>
          </p:nvPr>
        </p:nvSpPr>
        <p:spPr>
          <a:xfrm>
            <a:off x="4438436" y="3375061"/>
            <a:ext cx="7090079" cy="1732430"/>
          </a:xfrm>
        </p:spPr>
        <p:txBody>
          <a:bodyPr/>
          <a:lstStyle/>
          <a:p>
            <a:r>
              <a:rPr lang="fr-FR" dirty="0">
                <a:solidFill>
                  <a:schemeClr val="tx1"/>
                </a:solidFill>
              </a:rPr>
              <a:t>Concept d’organisation en cas d’urgence </a:t>
            </a:r>
            <a:endParaRPr lang="de-CH" dirty="0">
              <a:solidFill>
                <a:schemeClr val="tx1"/>
              </a:solidFill>
            </a:endParaRPr>
          </a:p>
        </p:txBody>
      </p:sp>
      <p:sp>
        <p:nvSpPr>
          <p:cNvPr id="4" name="Datumsplatzhalter 3">
            <a:extLst>
              <a:ext uri="{FF2B5EF4-FFF2-40B4-BE49-F238E27FC236}">
                <a16:creationId xmlns:a16="http://schemas.microsoft.com/office/drawing/2014/main" id="{7A56D4A0-AD3D-48D9-C423-4CD6F839D9FB}"/>
              </a:ext>
            </a:extLst>
          </p:cNvPr>
          <p:cNvSpPr>
            <a:spLocks noGrp="1"/>
          </p:cNvSpPr>
          <p:nvPr>
            <p:ph type="dt" sz="half" idx="2"/>
          </p:nvPr>
        </p:nvSpPr>
        <p:spPr/>
        <p:txBody>
          <a:bodyPr/>
          <a:lstStyle/>
          <a:p>
            <a:r>
              <a:rPr lang="de-DE" spc="-5"/>
              <a:t>AEH Zentrum für Arbeitsmedizin, Ergonomie und Hygiene │ Hans Muster │ 26.02.2019</a:t>
            </a:r>
            <a:endParaRPr lang="de-CH" dirty="0"/>
          </a:p>
        </p:txBody>
      </p:sp>
    </p:spTree>
    <p:extLst>
      <p:ext uri="{BB962C8B-B14F-4D97-AF65-F5344CB8AC3E}">
        <p14:creationId xmlns:p14="http://schemas.microsoft.com/office/powerpoint/2010/main" val="33271097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99D981C7-70B6-C62C-74FE-E48BDF3DE423}"/>
              </a:ext>
            </a:extLst>
          </p:cNvPr>
          <p:cNvSpPr>
            <a:spLocks noGrp="1"/>
          </p:cNvSpPr>
          <p:nvPr>
            <p:ph sz="quarter" idx="11"/>
          </p:nvPr>
        </p:nvSpPr>
        <p:spPr>
          <a:xfrm>
            <a:off x="900633" y="1913371"/>
            <a:ext cx="10891974" cy="3882865"/>
          </a:xfrm>
        </p:spPr>
        <p:txBody>
          <a:bodyPr/>
          <a:lstStyle/>
          <a:p>
            <a:pPr>
              <a:lnSpc>
                <a:spcPct val="200000"/>
              </a:lnSpc>
            </a:pPr>
            <a:r>
              <a:rPr lang="de-CH" sz="2400" dirty="0"/>
              <a:t>Tu </a:t>
            </a:r>
            <a:r>
              <a:rPr lang="de-CH" sz="2400" dirty="0" err="1"/>
              <a:t>as</a:t>
            </a:r>
            <a:r>
              <a:rPr lang="de-CH" sz="2400" dirty="0"/>
              <a:t> </a:t>
            </a:r>
            <a:r>
              <a:rPr lang="de-CH" sz="2400" dirty="0" err="1"/>
              <a:t>fais</a:t>
            </a:r>
            <a:r>
              <a:rPr lang="de-CH" sz="2400" dirty="0"/>
              <a:t> le </a:t>
            </a:r>
            <a:r>
              <a:rPr lang="de-CH" sz="2400" dirty="0" err="1"/>
              <a:t>point</a:t>
            </a:r>
            <a:r>
              <a:rPr lang="de-CH" sz="2400" dirty="0"/>
              <a:t> </a:t>
            </a:r>
            <a:r>
              <a:rPr lang="de-CH" sz="2400" dirty="0" err="1"/>
              <a:t>sous</a:t>
            </a:r>
            <a:r>
              <a:rPr lang="de-CH" sz="2400" dirty="0"/>
              <a:t> </a:t>
            </a:r>
            <a:r>
              <a:rPr lang="de-CH" sz="2400" dirty="0" err="1"/>
              <a:t>tous</a:t>
            </a:r>
            <a:r>
              <a:rPr lang="de-CH" sz="2400" dirty="0"/>
              <a:t> </a:t>
            </a:r>
            <a:r>
              <a:rPr lang="de-CH" sz="2400" dirty="0" err="1"/>
              <a:t>les</a:t>
            </a:r>
            <a:r>
              <a:rPr lang="de-CH" sz="2400" dirty="0"/>
              <a:t> </a:t>
            </a:r>
            <a:r>
              <a:rPr lang="de-CH" sz="2400" dirty="0" err="1"/>
              <a:t>angles</a:t>
            </a:r>
            <a:r>
              <a:rPr lang="de-CH" sz="2400" dirty="0"/>
              <a:t>.</a:t>
            </a:r>
          </a:p>
          <a:p>
            <a:pPr>
              <a:lnSpc>
                <a:spcPct val="200000"/>
              </a:lnSpc>
            </a:pPr>
            <a:r>
              <a:rPr lang="de-CH" sz="2400" dirty="0"/>
              <a:t>Tu </a:t>
            </a:r>
            <a:r>
              <a:rPr lang="de-CH" sz="2400" dirty="0" err="1"/>
              <a:t>l’as</a:t>
            </a:r>
            <a:r>
              <a:rPr lang="de-CH" sz="2400" dirty="0"/>
              <a:t> </a:t>
            </a:r>
            <a:r>
              <a:rPr lang="de-CH" sz="2400" dirty="0" err="1"/>
              <a:t>déjà</a:t>
            </a:r>
            <a:r>
              <a:rPr lang="de-CH" sz="2400" dirty="0"/>
              <a:t> fait 1000 </a:t>
            </a:r>
            <a:r>
              <a:rPr lang="de-CH" sz="2400" dirty="0" err="1"/>
              <a:t>fois</a:t>
            </a:r>
            <a:r>
              <a:rPr lang="de-CH" sz="2400" dirty="0"/>
              <a:t>.</a:t>
            </a:r>
          </a:p>
          <a:p>
            <a:pPr>
              <a:lnSpc>
                <a:spcPct val="200000"/>
              </a:lnSpc>
            </a:pPr>
            <a:r>
              <a:rPr lang="de-CH" sz="2400" dirty="0"/>
              <a:t>Cela </a:t>
            </a:r>
            <a:r>
              <a:rPr lang="de-CH" sz="2400" dirty="0" err="1"/>
              <a:t>correspond</a:t>
            </a:r>
            <a:r>
              <a:rPr lang="de-CH" sz="2400" dirty="0"/>
              <a:t> à </a:t>
            </a:r>
            <a:r>
              <a:rPr lang="de-CH" sz="2400" dirty="0" err="1"/>
              <a:t>ta</a:t>
            </a:r>
            <a:r>
              <a:rPr lang="de-CH" sz="2400" dirty="0"/>
              <a:t> </a:t>
            </a:r>
            <a:r>
              <a:rPr lang="de-CH" sz="2400" dirty="0" err="1"/>
              <a:t>nature</a:t>
            </a:r>
            <a:r>
              <a:rPr lang="de-CH" sz="2400" dirty="0"/>
              <a:t>.</a:t>
            </a:r>
          </a:p>
          <a:p>
            <a:pPr>
              <a:lnSpc>
                <a:spcPct val="200000"/>
              </a:lnSpc>
            </a:pPr>
            <a:r>
              <a:rPr lang="de-CH" sz="2400" dirty="0"/>
              <a:t>Tu </a:t>
            </a:r>
            <a:r>
              <a:rPr lang="de-CH" sz="2400" dirty="0" err="1"/>
              <a:t>sais</a:t>
            </a:r>
            <a:r>
              <a:rPr lang="de-CH" sz="2400" dirty="0"/>
              <a:t> </a:t>
            </a:r>
            <a:r>
              <a:rPr lang="de-CH" sz="2400" dirty="0" err="1"/>
              <a:t>ce</a:t>
            </a:r>
            <a:r>
              <a:rPr lang="de-CH" sz="2400" dirty="0"/>
              <a:t> </a:t>
            </a:r>
            <a:r>
              <a:rPr lang="de-CH" sz="2400" dirty="0" err="1"/>
              <a:t>que</a:t>
            </a:r>
            <a:r>
              <a:rPr lang="de-CH" sz="2400" dirty="0"/>
              <a:t> tu </a:t>
            </a:r>
            <a:r>
              <a:rPr lang="de-CH" sz="2400" dirty="0" err="1"/>
              <a:t>fais</a:t>
            </a:r>
            <a:r>
              <a:rPr lang="de-CH" sz="2400" dirty="0"/>
              <a:t> , tu </a:t>
            </a:r>
            <a:r>
              <a:rPr lang="de-CH" sz="2400" dirty="0" err="1"/>
              <a:t>as</a:t>
            </a:r>
            <a:r>
              <a:rPr lang="de-CH" sz="2400" dirty="0"/>
              <a:t> </a:t>
            </a:r>
            <a:r>
              <a:rPr lang="de-CH" sz="2400" dirty="0" err="1"/>
              <a:t>été</a:t>
            </a:r>
            <a:r>
              <a:rPr lang="de-CH" sz="2400" dirty="0"/>
              <a:t> </a:t>
            </a:r>
            <a:r>
              <a:rPr lang="de-CH" sz="2400" dirty="0" err="1"/>
              <a:t>entraîné</a:t>
            </a:r>
            <a:r>
              <a:rPr lang="de-CH" sz="2400" dirty="0"/>
              <a:t> </a:t>
            </a:r>
            <a:r>
              <a:rPr lang="de-CH" sz="2400" dirty="0" err="1"/>
              <a:t>toute</a:t>
            </a:r>
            <a:r>
              <a:rPr lang="de-CH" sz="2400" dirty="0"/>
              <a:t> </a:t>
            </a:r>
            <a:r>
              <a:rPr lang="de-CH" sz="2400" dirty="0" err="1"/>
              <a:t>ta</a:t>
            </a:r>
            <a:r>
              <a:rPr lang="de-CH" sz="2400" dirty="0"/>
              <a:t> </a:t>
            </a:r>
            <a:r>
              <a:rPr lang="de-CH" sz="2400" dirty="0" err="1"/>
              <a:t>vie</a:t>
            </a:r>
            <a:r>
              <a:rPr lang="de-CH" sz="2400" dirty="0"/>
              <a:t> </a:t>
            </a:r>
            <a:r>
              <a:rPr lang="de-CH" sz="2400" dirty="0" err="1"/>
              <a:t>pour</a:t>
            </a:r>
            <a:r>
              <a:rPr lang="de-CH" sz="2400" dirty="0"/>
              <a:t> le </a:t>
            </a:r>
            <a:r>
              <a:rPr lang="de-CH" sz="2400" dirty="0" err="1"/>
              <a:t>cas</a:t>
            </a:r>
            <a:r>
              <a:rPr lang="de-CH" sz="2400" dirty="0"/>
              <a:t> </a:t>
            </a:r>
            <a:r>
              <a:rPr lang="de-CH" sz="2400" dirty="0" err="1"/>
              <a:t>où</a:t>
            </a:r>
            <a:r>
              <a:rPr lang="de-CH" sz="2400" dirty="0"/>
              <a:t>.</a:t>
            </a:r>
          </a:p>
          <a:p>
            <a:pPr>
              <a:lnSpc>
                <a:spcPct val="200000"/>
              </a:lnSpc>
            </a:pPr>
            <a:r>
              <a:rPr lang="de-CH" sz="2400" dirty="0"/>
              <a:t>Rien ne </a:t>
            </a:r>
            <a:r>
              <a:rPr lang="de-CH" sz="2400" dirty="0" err="1"/>
              <a:t>peut</a:t>
            </a:r>
            <a:r>
              <a:rPr lang="de-CH" sz="2400" dirty="0"/>
              <a:t> aller de travers </a:t>
            </a:r>
            <a:r>
              <a:rPr lang="de-CH" sz="2400" dirty="0" err="1"/>
              <a:t>ou</a:t>
            </a:r>
            <a:r>
              <a:rPr lang="de-CH" sz="2400" dirty="0"/>
              <a:t> </a:t>
            </a:r>
            <a:r>
              <a:rPr lang="de-CH" sz="2400" dirty="0" err="1"/>
              <a:t>bien</a:t>
            </a:r>
            <a:r>
              <a:rPr lang="de-CH" sz="2400" dirty="0"/>
              <a:t>?</a:t>
            </a:r>
          </a:p>
          <a:p>
            <a:endParaRPr lang="de-CH" dirty="0"/>
          </a:p>
          <a:p>
            <a:endParaRPr lang="de-CH" dirty="0"/>
          </a:p>
        </p:txBody>
      </p:sp>
      <p:sp>
        <p:nvSpPr>
          <p:cNvPr id="3" name="Textplatzhalter 2">
            <a:extLst>
              <a:ext uri="{FF2B5EF4-FFF2-40B4-BE49-F238E27FC236}">
                <a16:creationId xmlns:a16="http://schemas.microsoft.com/office/drawing/2014/main" id="{B4E79FD6-2B98-430C-6E70-FC17BB9D6BF3}"/>
              </a:ext>
            </a:extLst>
          </p:cNvPr>
          <p:cNvSpPr>
            <a:spLocks noGrp="1"/>
          </p:cNvSpPr>
          <p:nvPr>
            <p:ph type="body" sz="quarter" idx="12"/>
          </p:nvPr>
        </p:nvSpPr>
        <p:spPr>
          <a:xfrm>
            <a:off x="887299" y="610151"/>
            <a:ext cx="7247708" cy="987379"/>
          </a:xfrm>
        </p:spPr>
        <p:txBody>
          <a:bodyPr/>
          <a:lstStyle/>
          <a:p>
            <a:r>
              <a:rPr lang="de-CH" dirty="0"/>
              <a:t>Tu </a:t>
            </a:r>
            <a:r>
              <a:rPr lang="de-CH" dirty="0" err="1"/>
              <a:t>te</a:t>
            </a:r>
            <a:r>
              <a:rPr lang="de-CH" dirty="0"/>
              <a:t> </a:t>
            </a:r>
            <a:r>
              <a:rPr lang="de-CH" dirty="0" err="1"/>
              <a:t>dis</a:t>
            </a:r>
            <a:r>
              <a:rPr lang="de-CH" dirty="0"/>
              <a:t>, </a:t>
            </a:r>
            <a:r>
              <a:rPr lang="de-CH" dirty="0" err="1"/>
              <a:t>cela</a:t>
            </a:r>
            <a:r>
              <a:rPr lang="de-CH" dirty="0"/>
              <a:t> </a:t>
            </a:r>
            <a:r>
              <a:rPr lang="de-CH" dirty="0" err="1"/>
              <a:t>n’arrivera</a:t>
            </a:r>
            <a:r>
              <a:rPr lang="de-CH" dirty="0"/>
              <a:t> </a:t>
            </a:r>
            <a:r>
              <a:rPr lang="de-CH" dirty="0" err="1"/>
              <a:t>jamais</a:t>
            </a:r>
            <a:endParaRPr lang="de-CH" dirty="0"/>
          </a:p>
        </p:txBody>
      </p:sp>
      <p:sp>
        <p:nvSpPr>
          <p:cNvPr id="6" name="Datumsplatzhalter 5">
            <a:extLst>
              <a:ext uri="{FF2B5EF4-FFF2-40B4-BE49-F238E27FC236}">
                <a16:creationId xmlns:a16="http://schemas.microsoft.com/office/drawing/2014/main" id="{955F733C-5785-9E94-2BF2-0DEA33863719}"/>
              </a:ext>
            </a:extLst>
          </p:cNvPr>
          <p:cNvSpPr>
            <a:spLocks noGrp="1"/>
          </p:cNvSpPr>
          <p:nvPr>
            <p:ph type="dt" sz="half" idx="2"/>
          </p:nvPr>
        </p:nvSpPr>
        <p:spPr/>
        <p:txBody>
          <a:bodyPr/>
          <a:lstStyle/>
          <a:p>
            <a:r>
              <a:rPr lang="de-DE" spc="-5"/>
              <a:t>AEH Zentrum für Arbeitsmedizin, Ergonomie und Hygiene │ Hans Muster │ 26.02.2019</a:t>
            </a:r>
            <a:endParaRPr lang="de-CH" dirty="0"/>
          </a:p>
        </p:txBody>
      </p:sp>
    </p:spTree>
    <p:extLst>
      <p:ext uri="{BB962C8B-B14F-4D97-AF65-F5344CB8AC3E}">
        <p14:creationId xmlns:p14="http://schemas.microsoft.com/office/powerpoint/2010/main" val="7586007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2"/>
          </p:nvPr>
        </p:nvSpPr>
        <p:spPr/>
        <p:txBody>
          <a:bodyPr/>
          <a:lstStyle/>
          <a:p>
            <a:r>
              <a:rPr lang="de-CH" dirty="0" err="1"/>
              <a:t>Réfléchis</a:t>
            </a:r>
            <a:r>
              <a:rPr lang="de-CH" dirty="0"/>
              <a:t> </a:t>
            </a:r>
            <a:r>
              <a:rPr lang="de-CH" dirty="0" err="1"/>
              <a:t>encore</a:t>
            </a:r>
            <a:r>
              <a:rPr lang="de-CH" dirty="0"/>
              <a:t> </a:t>
            </a:r>
            <a:r>
              <a:rPr lang="de-CH" dirty="0" err="1"/>
              <a:t>une</a:t>
            </a:r>
            <a:r>
              <a:rPr lang="de-CH" dirty="0"/>
              <a:t> </a:t>
            </a:r>
            <a:r>
              <a:rPr lang="de-CH" dirty="0" err="1"/>
              <a:t>fois</a:t>
            </a:r>
            <a:r>
              <a:rPr lang="de-CH" dirty="0"/>
              <a:t>.</a:t>
            </a:r>
          </a:p>
        </p:txBody>
      </p:sp>
      <p:sp>
        <p:nvSpPr>
          <p:cNvPr id="4" name="Datumsplatzhalter 3"/>
          <p:cNvSpPr>
            <a:spLocks noGrp="1"/>
          </p:cNvSpPr>
          <p:nvPr>
            <p:ph type="dt" sz="half" idx="2"/>
          </p:nvPr>
        </p:nvSpPr>
        <p:spPr/>
        <p:txBody>
          <a:bodyPr/>
          <a:lstStyle/>
          <a:p>
            <a:r>
              <a:rPr lang="de-DE" spc="-5" dirty="0"/>
              <a:t>AEH Zentrum für Arbeitsmedizin, Ergonomie und Hygiene</a:t>
            </a:r>
            <a:endParaRPr lang="de-CH" dirty="0"/>
          </a:p>
        </p:txBody>
      </p:sp>
      <p:pic>
        <p:nvPicPr>
          <p:cNvPr id="7" name="Picture 2"/>
          <p:cNvPicPr>
            <a:picLocks noChangeAspect="1" noChangeArrowheads="1"/>
          </p:cNvPicPr>
          <p:nvPr/>
        </p:nvPicPr>
        <p:blipFill>
          <a:blip r:embed="rId2" cstate="print"/>
          <a:srcRect/>
          <a:stretch>
            <a:fillRect/>
          </a:stretch>
        </p:blipFill>
        <p:spPr bwMode="auto">
          <a:xfrm>
            <a:off x="2290389" y="1672725"/>
            <a:ext cx="5992999" cy="4582882"/>
          </a:xfrm>
          <a:prstGeom prst="rect">
            <a:avLst/>
          </a:prstGeom>
          <a:noFill/>
          <a:ln w="9525">
            <a:noFill/>
            <a:miter lim="800000"/>
            <a:headEnd/>
            <a:tailEnd/>
          </a:ln>
        </p:spPr>
      </p:pic>
    </p:spTree>
    <p:extLst>
      <p:ext uri="{BB962C8B-B14F-4D97-AF65-F5344CB8AC3E}">
        <p14:creationId xmlns:p14="http://schemas.microsoft.com/office/powerpoint/2010/main" val="5195236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2"/>
          </p:nvPr>
        </p:nvSpPr>
        <p:spPr/>
        <p:txBody>
          <a:bodyPr/>
          <a:lstStyle/>
          <a:p>
            <a:r>
              <a:rPr lang="fr-CH" dirty="0"/>
              <a:t>Bases légales </a:t>
            </a:r>
          </a:p>
        </p:txBody>
      </p:sp>
      <p:sp>
        <p:nvSpPr>
          <p:cNvPr id="10" name="Textplatzhalter 9"/>
          <p:cNvSpPr>
            <a:spLocks noGrp="1"/>
          </p:cNvSpPr>
          <p:nvPr>
            <p:ph type="body" sz="quarter" idx="13"/>
          </p:nvPr>
        </p:nvSpPr>
        <p:spPr>
          <a:xfrm>
            <a:off x="887300" y="1912818"/>
            <a:ext cx="9222858" cy="3694352"/>
          </a:xfrm>
        </p:spPr>
        <p:txBody>
          <a:bodyPr/>
          <a:lstStyle/>
          <a:p>
            <a:pPr marL="0" indent="0">
              <a:buNone/>
            </a:pPr>
            <a:r>
              <a:rPr lang="fr-CH" sz="2600" dirty="0"/>
              <a:t>Afin de protéger la santé des travailleurs, l’</a:t>
            </a:r>
            <a:r>
              <a:rPr lang="fr-CH" sz="2600" u="sng" dirty="0"/>
              <a:t>employeur</a:t>
            </a:r>
            <a:r>
              <a:rPr lang="fr-CH" sz="2600" dirty="0"/>
              <a:t> est tenu de prendre toutes les mesures </a:t>
            </a:r>
          </a:p>
          <a:p>
            <a:pPr>
              <a:lnSpc>
                <a:spcPct val="150000"/>
              </a:lnSpc>
            </a:pPr>
            <a:r>
              <a:rPr lang="fr-CH" sz="2600" dirty="0"/>
              <a:t>Dont l’expérience a démontré la nécessité, </a:t>
            </a:r>
          </a:p>
          <a:p>
            <a:pPr>
              <a:lnSpc>
                <a:spcPct val="150000"/>
              </a:lnSpc>
            </a:pPr>
            <a:r>
              <a:rPr lang="fr-CH" sz="2600" dirty="0"/>
              <a:t>Que l’état de la technique permet d’appliquer et </a:t>
            </a:r>
          </a:p>
          <a:p>
            <a:pPr>
              <a:lnSpc>
                <a:spcPct val="150000"/>
              </a:lnSpc>
            </a:pPr>
            <a:r>
              <a:rPr lang="fr-CH" sz="2600" dirty="0"/>
              <a:t>Qui sont appropriées à la situation donnée.</a:t>
            </a:r>
          </a:p>
          <a:p>
            <a:endParaRPr lang="fr-CH" sz="2400" dirty="0"/>
          </a:p>
          <a:p>
            <a:r>
              <a:rPr lang="fr-CH" sz="2400" dirty="0"/>
              <a:t>Selon </a:t>
            </a:r>
            <a:r>
              <a:rPr lang="fr-CH" sz="2400" dirty="0" err="1"/>
              <a:t>LTr</a:t>
            </a:r>
            <a:r>
              <a:rPr lang="fr-CH" sz="2400" dirty="0"/>
              <a:t> art. 6</a:t>
            </a:r>
          </a:p>
          <a:p>
            <a:r>
              <a:rPr lang="fr-CH" sz="2400" dirty="0"/>
              <a:t>Selon LAA Art. 82: «Prévention des accidents du travail et des maladies professionnelles» </a:t>
            </a:r>
          </a:p>
        </p:txBody>
      </p:sp>
      <p:sp>
        <p:nvSpPr>
          <p:cNvPr id="4" name="Datumsplatzhalter 3"/>
          <p:cNvSpPr>
            <a:spLocks noGrp="1"/>
          </p:cNvSpPr>
          <p:nvPr>
            <p:ph type="dt" sz="half" idx="2"/>
          </p:nvPr>
        </p:nvSpPr>
        <p:spPr/>
        <p:txBody>
          <a:bodyPr/>
          <a:lstStyle/>
          <a:p>
            <a:r>
              <a:rPr lang="fr-CH" spc="-5" dirty="0"/>
              <a:t>AEH </a:t>
            </a:r>
            <a:r>
              <a:rPr lang="fr-CH" spc="-5" dirty="0" err="1"/>
              <a:t>Zentrum</a:t>
            </a:r>
            <a:r>
              <a:rPr lang="fr-CH" spc="-5" dirty="0"/>
              <a:t> </a:t>
            </a:r>
            <a:r>
              <a:rPr lang="fr-CH" spc="-5" dirty="0" err="1"/>
              <a:t>für</a:t>
            </a:r>
            <a:r>
              <a:rPr lang="fr-CH" spc="-5" dirty="0"/>
              <a:t> </a:t>
            </a:r>
            <a:r>
              <a:rPr lang="fr-CH" spc="-5" dirty="0" err="1"/>
              <a:t>Arbeitsmedizin</a:t>
            </a:r>
            <a:r>
              <a:rPr lang="fr-CH" spc="-5" dirty="0"/>
              <a:t>, Ergonomie </a:t>
            </a:r>
            <a:r>
              <a:rPr lang="fr-CH" spc="-5" dirty="0" err="1"/>
              <a:t>und</a:t>
            </a:r>
            <a:r>
              <a:rPr lang="fr-CH" spc="-5" dirty="0"/>
              <a:t> </a:t>
            </a:r>
            <a:r>
              <a:rPr lang="fr-CH" spc="-5" dirty="0" err="1"/>
              <a:t>Hygiene</a:t>
            </a:r>
            <a:r>
              <a:rPr lang="fr-CH" spc="-5" dirty="0"/>
              <a:t> │ 26.02.2019</a:t>
            </a:r>
            <a:endParaRPr lang="fr-CH" dirty="0"/>
          </a:p>
        </p:txBody>
      </p:sp>
      <p:graphicFrame>
        <p:nvGraphicFramePr>
          <p:cNvPr id="5" name="Object 4"/>
          <p:cNvGraphicFramePr>
            <a:graphicFrameLocks/>
          </p:cNvGraphicFramePr>
          <p:nvPr/>
        </p:nvGraphicFramePr>
        <p:xfrm>
          <a:off x="8859752" y="2662990"/>
          <a:ext cx="2184908" cy="2193216"/>
        </p:xfrm>
        <a:graphic>
          <a:graphicData uri="http://schemas.openxmlformats.org/presentationml/2006/ole">
            <mc:AlternateContent xmlns:mc="http://schemas.openxmlformats.org/markup-compatibility/2006">
              <mc:Choice xmlns:v="urn:schemas-microsoft-com:vml" Requires="v">
                <p:oleObj name="Microsoft ClipArt Gallery" r:id="rId3" imgW="3646440" imgH="3657600" progId="MS_ClipArt_Gallery">
                  <p:embed/>
                </p:oleObj>
              </mc:Choice>
              <mc:Fallback>
                <p:oleObj name="Microsoft ClipArt Gallery" r:id="rId3" imgW="3646440" imgH="3657600" progId="MS_ClipArt_Gallery">
                  <p:embed/>
                  <p:pic>
                    <p:nvPicPr>
                      <p:cNvPr id="5" name="Object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59752" y="2662990"/>
                        <a:ext cx="2184908" cy="2193216"/>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17836118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2"/>
          </p:nvPr>
        </p:nvSpPr>
        <p:spPr/>
        <p:txBody>
          <a:bodyPr/>
          <a:lstStyle/>
          <a:p>
            <a:r>
              <a:rPr lang="fr-CH" dirty="0"/>
              <a:t>Top 10 des cas d’urgence médicale </a:t>
            </a:r>
          </a:p>
        </p:txBody>
      </p:sp>
      <p:sp>
        <p:nvSpPr>
          <p:cNvPr id="3" name="Textplatzhalter 2"/>
          <p:cNvSpPr>
            <a:spLocks noGrp="1"/>
          </p:cNvSpPr>
          <p:nvPr>
            <p:ph type="body" sz="quarter" idx="13"/>
          </p:nvPr>
        </p:nvSpPr>
        <p:spPr/>
        <p:txBody>
          <a:bodyPr/>
          <a:lstStyle/>
          <a:p>
            <a:pPr marL="536575" indent="-538163">
              <a:buFont typeface="+mj-lt"/>
              <a:buAutoNum type="arabicPeriod"/>
            </a:pPr>
            <a:r>
              <a:rPr lang="fr-CH" b="1" dirty="0"/>
              <a:t>Arrêt cardiaque </a:t>
            </a:r>
          </a:p>
          <a:p>
            <a:pPr marL="536575" indent="-538163">
              <a:buFont typeface="+mj-lt"/>
              <a:buAutoNum type="arabicPeriod"/>
            </a:pPr>
            <a:r>
              <a:rPr lang="fr-CH" b="1" dirty="0"/>
              <a:t>Infarctus </a:t>
            </a:r>
          </a:p>
          <a:p>
            <a:pPr marL="536575" indent="-538163">
              <a:buFont typeface="+mj-lt"/>
              <a:buAutoNum type="arabicPeriod"/>
            </a:pPr>
            <a:r>
              <a:rPr lang="fr-CH" b="1" dirty="0"/>
              <a:t>Attaque d’apoplexie </a:t>
            </a:r>
          </a:p>
          <a:p>
            <a:pPr marL="536575" indent="-538163">
              <a:buFont typeface="+mj-lt"/>
              <a:buAutoNum type="arabicPeriod"/>
            </a:pPr>
            <a:r>
              <a:rPr lang="fr-CH" dirty="0"/>
              <a:t>Blessures des vertèbres </a:t>
            </a:r>
          </a:p>
          <a:p>
            <a:pPr marL="536575" indent="-538163">
              <a:buFont typeface="+mj-lt"/>
              <a:buAutoNum type="arabicPeriod"/>
            </a:pPr>
            <a:r>
              <a:rPr lang="fr-CH" dirty="0"/>
              <a:t>Forte hémorragie interne ou externe </a:t>
            </a:r>
          </a:p>
          <a:p>
            <a:pPr marL="536575" indent="-538163">
              <a:buFont typeface="+mj-lt"/>
              <a:buAutoNum type="arabicPeriod"/>
            </a:pPr>
            <a:r>
              <a:rPr lang="fr-CH" dirty="0"/>
              <a:t>Convulsion </a:t>
            </a:r>
          </a:p>
          <a:p>
            <a:pPr marL="536575" indent="-538163">
              <a:buFont typeface="+mj-lt"/>
              <a:buAutoNum type="arabicPeriod"/>
            </a:pPr>
            <a:r>
              <a:rPr lang="fr-CH" dirty="0"/>
              <a:t>Obstruction des voies respiratoires / étouffement </a:t>
            </a:r>
          </a:p>
          <a:p>
            <a:pPr marL="536575" indent="-538163">
              <a:buFont typeface="+mj-lt"/>
              <a:buAutoNum type="arabicPeriod"/>
            </a:pPr>
            <a:r>
              <a:rPr lang="fr-CH" dirty="0"/>
              <a:t>Grave trouble circulatoire / perte de conscience</a:t>
            </a:r>
          </a:p>
          <a:p>
            <a:pPr marL="536575" indent="-538163">
              <a:buFont typeface="+mj-lt"/>
              <a:buAutoNum type="arabicPeriod"/>
            </a:pPr>
            <a:r>
              <a:rPr lang="fr-CH" dirty="0"/>
              <a:t>Grave blessure cutanée / des muqueuses (corrosion, brûlure)  </a:t>
            </a:r>
          </a:p>
          <a:p>
            <a:pPr marL="536575" indent="-538163">
              <a:buFont typeface="+mj-lt"/>
              <a:buAutoNum type="arabicPeriod"/>
            </a:pPr>
            <a:r>
              <a:rPr lang="fr-CH" dirty="0"/>
              <a:t>Situation d’urgence psychologique</a:t>
            </a:r>
          </a:p>
        </p:txBody>
      </p:sp>
      <p:sp>
        <p:nvSpPr>
          <p:cNvPr id="4" name="Datumsplatzhalter 3"/>
          <p:cNvSpPr>
            <a:spLocks noGrp="1"/>
          </p:cNvSpPr>
          <p:nvPr>
            <p:ph type="dt" sz="half" idx="2"/>
          </p:nvPr>
        </p:nvSpPr>
        <p:spPr/>
        <p:txBody>
          <a:bodyPr/>
          <a:lstStyle/>
          <a:p>
            <a:r>
              <a:rPr lang="fr-CH" spc="-5" dirty="0"/>
              <a:t>AEH </a:t>
            </a:r>
            <a:r>
              <a:rPr lang="fr-CH" spc="-5" dirty="0" err="1"/>
              <a:t>Zentrum</a:t>
            </a:r>
            <a:r>
              <a:rPr lang="fr-CH" spc="-5" dirty="0"/>
              <a:t> </a:t>
            </a:r>
            <a:r>
              <a:rPr lang="fr-CH" spc="-5" dirty="0" err="1"/>
              <a:t>für</a:t>
            </a:r>
            <a:r>
              <a:rPr lang="fr-CH" spc="-5" dirty="0"/>
              <a:t> </a:t>
            </a:r>
            <a:r>
              <a:rPr lang="fr-CH" spc="-5" dirty="0" err="1"/>
              <a:t>Arbeitsmedizin</a:t>
            </a:r>
            <a:r>
              <a:rPr lang="fr-CH" spc="-5" dirty="0"/>
              <a:t>, Ergonomie </a:t>
            </a:r>
            <a:r>
              <a:rPr lang="fr-CH" spc="-5" dirty="0" err="1"/>
              <a:t>und</a:t>
            </a:r>
            <a:r>
              <a:rPr lang="fr-CH" spc="-5" dirty="0"/>
              <a:t> </a:t>
            </a:r>
            <a:r>
              <a:rPr lang="fr-CH" spc="-5" dirty="0" err="1"/>
              <a:t>Hygiene</a:t>
            </a:r>
            <a:r>
              <a:rPr lang="fr-CH" spc="-5" dirty="0"/>
              <a:t> │ Hans </a:t>
            </a:r>
            <a:r>
              <a:rPr lang="fr-CH" spc="-5" dirty="0" err="1"/>
              <a:t>Muster</a:t>
            </a:r>
            <a:r>
              <a:rPr lang="fr-CH" spc="-5" dirty="0"/>
              <a:t> │ 26.02.2019</a:t>
            </a:r>
            <a:endParaRPr lang="fr-CH" dirty="0"/>
          </a:p>
        </p:txBody>
      </p:sp>
    </p:spTree>
    <p:extLst>
      <p:ext uri="{BB962C8B-B14F-4D97-AF65-F5344CB8AC3E}">
        <p14:creationId xmlns:p14="http://schemas.microsoft.com/office/powerpoint/2010/main" val="30518255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7541E0D7-BD8E-4764-A8A0-71F247EF8AE3}"/>
              </a:ext>
            </a:extLst>
          </p:cNvPr>
          <p:cNvPicPr>
            <a:picLocks noChangeAspect="1"/>
          </p:cNvPicPr>
          <p:nvPr/>
        </p:nvPicPr>
        <p:blipFill>
          <a:blip r:embed="rId3"/>
          <a:stretch>
            <a:fillRect/>
          </a:stretch>
        </p:blipFill>
        <p:spPr>
          <a:xfrm>
            <a:off x="2430289" y="1921165"/>
            <a:ext cx="7524413" cy="3875072"/>
          </a:xfrm>
          <a:prstGeom prst="rect">
            <a:avLst/>
          </a:prstGeom>
          <a:noFill/>
        </p:spPr>
      </p:pic>
      <p:sp>
        <p:nvSpPr>
          <p:cNvPr id="40" name="Textplatzhalter 39"/>
          <p:cNvSpPr>
            <a:spLocks noGrp="1"/>
          </p:cNvSpPr>
          <p:nvPr>
            <p:ph type="body" sz="quarter" idx="12"/>
          </p:nvPr>
        </p:nvSpPr>
        <p:spPr>
          <a:xfrm>
            <a:off x="887299" y="610151"/>
            <a:ext cx="10610394" cy="987379"/>
          </a:xfrm>
        </p:spPr>
        <p:txBody>
          <a:bodyPr>
            <a:normAutofit/>
          </a:bodyPr>
          <a:lstStyle/>
          <a:p>
            <a:r>
              <a:rPr lang="fr-CH" dirty="0"/>
              <a:t>La chaîne de sauvetage </a:t>
            </a:r>
          </a:p>
        </p:txBody>
      </p:sp>
      <p:sp>
        <p:nvSpPr>
          <p:cNvPr id="45" name="Date Placeholder 3">
            <a:extLst>
              <a:ext uri="{FF2B5EF4-FFF2-40B4-BE49-F238E27FC236}">
                <a16:creationId xmlns:a16="http://schemas.microsoft.com/office/drawing/2014/main" id="{5C22B003-AC12-4A86-BE94-6840B9350960}"/>
              </a:ext>
            </a:extLst>
          </p:cNvPr>
          <p:cNvSpPr>
            <a:spLocks noGrp="1"/>
          </p:cNvSpPr>
          <p:nvPr>
            <p:ph type="dt" sz="half" idx="2"/>
          </p:nvPr>
        </p:nvSpPr>
        <p:spPr>
          <a:xfrm>
            <a:off x="6964218" y="6255607"/>
            <a:ext cx="4080442" cy="214569"/>
          </a:xfrm>
        </p:spPr>
        <p:txBody>
          <a:bodyPr/>
          <a:lstStyle/>
          <a:p>
            <a:pPr>
              <a:spcAft>
                <a:spcPts val="600"/>
              </a:spcAft>
            </a:pPr>
            <a:r>
              <a:rPr lang="de-DE" spc="-5"/>
              <a:t>AEH Zentrum für Arbeitsmedizin, Ergonomie und Hygiene │ Hans Muster │ 26.02.2019</a:t>
            </a:r>
            <a:endParaRPr lang="de-CH"/>
          </a:p>
        </p:txBody>
      </p:sp>
    </p:spTree>
    <p:extLst>
      <p:ext uri="{BB962C8B-B14F-4D97-AF65-F5344CB8AC3E}">
        <p14:creationId xmlns:p14="http://schemas.microsoft.com/office/powerpoint/2010/main" val="37097122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2"/>
          </p:nvPr>
        </p:nvSpPr>
        <p:spPr/>
        <p:txBody>
          <a:bodyPr/>
          <a:lstStyle/>
          <a:p>
            <a:r>
              <a:rPr lang="fr-CH" dirty="0"/>
              <a:t>Alarme</a:t>
            </a:r>
          </a:p>
        </p:txBody>
      </p:sp>
      <p:sp>
        <p:nvSpPr>
          <p:cNvPr id="4" name="Datumsplatzhalter 3"/>
          <p:cNvSpPr>
            <a:spLocks noGrp="1"/>
          </p:cNvSpPr>
          <p:nvPr>
            <p:ph type="dt" sz="half" idx="2"/>
          </p:nvPr>
        </p:nvSpPr>
        <p:spPr/>
        <p:txBody>
          <a:bodyPr/>
          <a:lstStyle/>
          <a:p>
            <a:r>
              <a:rPr lang="fr-CH" spc="-5" dirty="0"/>
              <a:t>AEH </a:t>
            </a:r>
            <a:r>
              <a:rPr lang="fr-CH" spc="-5" dirty="0" err="1"/>
              <a:t>Zentrum</a:t>
            </a:r>
            <a:r>
              <a:rPr lang="fr-CH" spc="-5" dirty="0"/>
              <a:t> </a:t>
            </a:r>
            <a:r>
              <a:rPr lang="fr-CH" spc="-5" dirty="0" err="1"/>
              <a:t>für</a:t>
            </a:r>
            <a:r>
              <a:rPr lang="fr-CH" spc="-5" dirty="0"/>
              <a:t> </a:t>
            </a:r>
            <a:r>
              <a:rPr lang="fr-CH" spc="-5" dirty="0" err="1"/>
              <a:t>Arbeitsmedizin</a:t>
            </a:r>
            <a:r>
              <a:rPr lang="fr-CH" spc="-5" dirty="0"/>
              <a:t>, Ergonomie </a:t>
            </a:r>
            <a:r>
              <a:rPr lang="fr-CH" spc="-5" dirty="0" err="1"/>
              <a:t>und</a:t>
            </a:r>
            <a:r>
              <a:rPr lang="fr-CH" spc="-5" dirty="0"/>
              <a:t> </a:t>
            </a:r>
            <a:r>
              <a:rPr lang="fr-CH" spc="-5" dirty="0" err="1"/>
              <a:t>Hygiene</a:t>
            </a:r>
            <a:r>
              <a:rPr lang="fr-CH" spc="-5" dirty="0"/>
              <a:t> │ Hans </a:t>
            </a:r>
            <a:r>
              <a:rPr lang="fr-CH" spc="-5" dirty="0" err="1"/>
              <a:t>Muster</a:t>
            </a:r>
            <a:r>
              <a:rPr lang="fr-CH" spc="-5" dirty="0"/>
              <a:t> │ 26.02.2019</a:t>
            </a:r>
            <a:endParaRPr lang="fr-CH" dirty="0"/>
          </a:p>
        </p:txBody>
      </p:sp>
      <p:pic>
        <p:nvPicPr>
          <p:cNvPr id="7" name="Grafik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79557" y="1912818"/>
            <a:ext cx="1440000" cy="1440000"/>
          </a:xfrm>
          <a:prstGeom prst="rect">
            <a:avLst/>
          </a:prstGeom>
        </p:spPr>
      </p:pic>
      <p:pic>
        <p:nvPicPr>
          <p:cNvPr id="9" name="Picture 40"/>
          <p:cNvPicPr>
            <a:picLocks noChangeAspect="1" noChangeArrowheads="1"/>
          </p:cNvPicPr>
          <p:nvPr/>
        </p:nvPicPr>
        <p:blipFill>
          <a:blip r:embed="rId3" cstate="print"/>
          <a:srcRect/>
          <a:stretch>
            <a:fillRect/>
          </a:stretch>
        </p:blipFill>
        <p:spPr bwMode="auto">
          <a:xfrm>
            <a:off x="1711703" y="3651938"/>
            <a:ext cx="1440000" cy="1564078"/>
          </a:xfrm>
          <a:prstGeom prst="rect">
            <a:avLst/>
          </a:prstGeom>
          <a:noFill/>
          <a:ln w="9525">
            <a:noFill/>
            <a:miter lim="800000"/>
            <a:headEnd/>
            <a:tailEnd/>
          </a:ln>
        </p:spPr>
      </p:pic>
      <p:pic>
        <p:nvPicPr>
          <p:cNvPr id="3" name="Grafik 2"/>
          <p:cNvPicPr>
            <a:picLocks noChangeAspect="1"/>
          </p:cNvPicPr>
          <p:nvPr/>
        </p:nvPicPr>
        <p:blipFill rotWithShape="1">
          <a:blip r:embed="rId4"/>
          <a:srcRect l="996" r="-1"/>
          <a:stretch/>
        </p:blipFill>
        <p:spPr>
          <a:xfrm>
            <a:off x="7405768" y="864734"/>
            <a:ext cx="3728349" cy="5294260"/>
          </a:xfrm>
          <a:prstGeom prst="rect">
            <a:avLst/>
          </a:prstGeom>
          <a:effectLst>
            <a:outerShdw blurRad="292100" dist="50800" dir="2700000" algn="ctr" rotWithShape="0">
              <a:srgbClr val="000000">
                <a:alpha val="55000"/>
              </a:srgbClr>
            </a:outerShdw>
          </a:effectLst>
        </p:spPr>
      </p:pic>
      <p:pic>
        <p:nvPicPr>
          <p:cNvPr id="5" name="Grafik 4">
            <a:extLst>
              <a:ext uri="{FF2B5EF4-FFF2-40B4-BE49-F238E27FC236}">
                <a16:creationId xmlns:a16="http://schemas.microsoft.com/office/drawing/2014/main" id="{5A0777C2-2D45-4011-BF90-9DB3F7C43A4A}"/>
              </a:ext>
            </a:extLst>
          </p:cNvPr>
          <p:cNvPicPr>
            <a:picLocks noChangeAspect="1"/>
          </p:cNvPicPr>
          <p:nvPr/>
        </p:nvPicPr>
        <p:blipFill>
          <a:blip r:embed="rId5"/>
          <a:stretch>
            <a:fillRect/>
          </a:stretch>
        </p:blipFill>
        <p:spPr>
          <a:xfrm>
            <a:off x="3795371" y="1219578"/>
            <a:ext cx="3005693" cy="460819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936615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2"/>
          </p:nvPr>
        </p:nvSpPr>
        <p:spPr/>
        <p:txBody>
          <a:bodyPr/>
          <a:lstStyle/>
          <a:p>
            <a:r>
              <a:rPr lang="fr-CH" dirty="0"/>
              <a:t>Formation des secouristes (premiers secours)</a:t>
            </a:r>
          </a:p>
        </p:txBody>
      </p:sp>
      <p:sp>
        <p:nvSpPr>
          <p:cNvPr id="3" name="Textplatzhalter 2"/>
          <p:cNvSpPr>
            <a:spLocks noGrp="1"/>
          </p:cNvSpPr>
          <p:nvPr>
            <p:ph type="body" sz="quarter" idx="13"/>
          </p:nvPr>
        </p:nvSpPr>
        <p:spPr/>
        <p:txBody>
          <a:bodyPr/>
          <a:lstStyle/>
          <a:p>
            <a:r>
              <a:rPr lang="fr-CH" dirty="0"/>
              <a:t>Identifier, évaluer et prioriser les mesures de premiers secours selon la chaîne de sauvetage </a:t>
            </a:r>
          </a:p>
          <a:p>
            <a:endParaRPr lang="fr-CH" dirty="0"/>
          </a:p>
          <a:p>
            <a:r>
              <a:rPr lang="fr-CH" dirty="0"/>
              <a:t>Exécuter des gestes de base pour sauver la vie BLS (Basic Life Support) en cas d’arrêt cardiaque: </a:t>
            </a:r>
          </a:p>
          <a:p>
            <a:pPr lvl="1"/>
            <a:r>
              <a:rPr lang="fr-CH" dirty="0"/>
              <a:t>Réanimation cardio-pulmonaire CPR </a:t>
            </a:r>
          </a:p>
          <a:p>
            <a:pPr lvl="1"/>
            <a:r>
              <a:rPr lang="fr-CH" dirty="0"/>
              <a:t>Utilisation d’un défibrillateur AED (si l’appareil correspondant est disponible) </a:t>
            </a:r>
          </a:p>
          <a:p>
            <a:r>
              <a:rPr lang="fr-CH" dirty="0"/>
              <a:t>Traiter les blessures bégnines (p. ex. traitement des blessures cutanées) </a:t>
            </a:r>
          </a:p>
          <a:p>
            <a:endParaRPr lang="fr-CH" dirty="0"/>
          </a:p>
          <a:p>
            <a:r>
              <a:rPr lang="fr-CH" dirty="0"/>
              <a:t>Reconnaître ses propres limites et la nécessité d’une aide extérieure.</a:t>
            </a:r>
          </a:p>
          <a:p>
            <a:endParaRPr lang="fr-CH" dirty="0"/>
          </a:p>
        </p:txBody>
      </p:sp>
      <p:sp>
        <p:nvSpPr>
          <p:cNvPr id="4" name="Datumsplatzhalter 3"/>
          <p:cNvSpPr>
            <a:spLocks noGrp="1"/>
          </p:cNvSpPr>
          <p:nvPr>
            <p:ph type="dt" sz="half" idx="2"/>
          </p:nvPr>
        </p:nvSpPr>
        <p:spPr/>
        <p:txBody>
          <a:bodyPr/>
          <a:lstStyle/>
          <a:p>
            <a:r>
              <a:rPr lang="fr-CH" spc="-5" dirty="0"/>
              <a:t>AEH </a:t>
            </a:r>
            <a:r>
              <a:rPr lang="fr-CH" spc="-5" dirty="0" err="1"/>
              <a:t>Zentrum</a:t>
            </a:r>
            <a:r>
              <a:rPr lang="fr-CH" spc="-5" dirty="0"/>
              <a:t> </a:t>
            </a:r>
            <a:r>
              <a:rPr lang="fr-CH" spc="-5" dirty="0" err="1"/>
              <a:t>für</a:t>
            </a:r>
            <a:r>
              <a:rPr lang="fr-CH" spc="-5" dirty="0"/>
              <a:t> </a:t>
            </a:r>
            <a:r>
              <a:rPr lang="fr-CH" spc="-5" dirty="0" err="1"/>
              <a:t>Arbeitsmedizin</a:t>
            </a:r>
            <a:r>
              <a:rPr lang="fr-CH" spc="-5" dirty="0"/>
              <a:t>, Ergonomie </a:t>
            </a:r>
            <a:r>
              <a:rPr lang="fr-CH" spc="-5" dirty="0" err="1"/>
              <a:t>und</a:t>
            </a:r>
            <a:r>
              <a:rPr lang="fr-CH" spc="-5" dirty="0"/>
              <a:t> </a:t>
            </a:r>
            <a:r>
              <a:rPr lang="fr-CH" spc="-5" dirty="0" err="1"/>
              <a:t>Hygiene</a:t>
            </a:r>
            <a:r>
              <a:rPr lang="fr-CH" spc="-5" dirty="0"/>
              <a:t> │ Hans </a:t>
            </a:r>
            <a:r>
              <a:rPr lang="fr-CH" spc="-5" dirty="0" err="1"/>
              <a:t>Muster</a:t>
            </a:r>
            <a:r>
              <a:rPr lang="fr-CH" spc="-5" dirty="0"/>
              <a:t> │ 26.02.2019</a:t>
            </a:r>
            <a:endParaRPr lang="fr-CH" dirty="0"/>
          </a:p>
        </p:txBody>
      </p:sp>
    </p:spTree>
    <p:extLst>
      <p:ext uri="{BB962C8B-B14F-4D97-AF65-F5344CB8AC3E}">
        <p14:creationId xmlns:p14="http://schemas.microsoft.com/office/powerpoint/2010/main" val="41053393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2"/>
          </p:nvPr>
        </p:nvSpPr>
        <p:spPr/>
        <p:txBody>
          <a:bodyPr/>
          <a:lstStyle/>
          <a:p>
            <a:r>
              <a:rPr lang="fr-CH" dirty="0"/>
              <a:t>Secouristes d’entreprises</a:t>
            </a:r>
          </a:p>
        </p:txBody>
      </p:sp>
      <p:sp>
        <p:nvSpPr>
          <p:cNvPr id="3" name="Textplatzhalter 2"/>
          <p:cNvSpPr>
            <a:spLocks noGrp="1"/>
          </p:cNvSpPr>
          <p:nvPr>
            <p:ph type="body" sz="quarter" idx="13"/>
          </p:nvPr>
        </p:nvSpPr>
        <p:spPr/>
        <p:txBody>
          <a:bodyPr/>
          <a:lstStyle/>
          <a:p>
            <a:r>
              <a:rPr lang="fr-CH" dirty="0"/>
              <a:t>Personnel de premiers secours: définir les tâches, compétences, responsabilités </a:t>
            </a:r>
          </a:p>
          <a:p>
            <a:r>
              <a:rPr lang="fr-CH" dirty="0" err="1"/>
              <a:t>Évt</a:t>
            </a:r>
            <a:r>
              <a:rPr lang="fr-CH" dirty="0"/>
              <a:t>. communauté de premiers secours avec des entreprises voisines </a:t>
            </a:r>
          </a:p>
          <a:p>
            <a:endParaRPr lang="fr-CH" dirty="0"/>
          </a:p>
          <a:p>
            <a:endParaRPr lang="fr-CH" dirty="0"/>
          </a:p>
          <a:p>
            <a:endParaRPr lang="fr-CH" dirty="0"/>
          </a:p>
          <a:p>
            <a:endParaRPr lang="fr-CH" dirty="0"/>
          </a:p>
          <a:p>
            <a:endParaRPr lang="fr-CH" dirty="0"/>
          </a:p>
          <a:p>
            <a:endParaRPr lang="fr-CH" dirty="0"/>
          </a:p>
          <a:p>
            <a:endParaRPr lang="fr-CH" dirty="0"/>
          </a:p>
          <a:p>
            <a:endParaRPr lang="fr-CH" dirty="0"/>
          </a:p>
        </p:txBody>
      </p:sp>
      <p:sp>
        <p:nvSpPr>
          <p:cNvPr id="4" name="Datumsplatzhalter 3"/>
          <p:cNvSpPr>
            <a:spLocks noGrp="1"/>
          </p:cNvSpPr>
          <p:nvPr>
            <p:ph type="dt" sz="half" idx="2"/>
          </p:nvPr>
        </p:nvSpPr>
        <p:spPr/>
        <p:txBody>
          <a:bodyPr/>
          <a:lstStyle/>
          <a:p>
            <a:r>
              <a:rPr lang="fr-CH" spc="-5" dirty="0"/>
              <a:t>AEH </a:t>
            </a:r>
            <a:r>
              <a:rPr lang="fr-CH" spc="-5" dirty="0" err="1"/>
              <a:t>Zentrum</a:t>
            </a:r>
            <a:r>
              <a:rPr lang="fr-CH" spc="-5" dirty="0"/>
              <a:t> </a:t>
            </a:r>
            <a:r>
              <a:rPr lang="fr-CH" spc="-5" dirty="0" err="1"/>
              <a:t>für</a:t>
            </a:r>
            <a:r>
              <a:rPr lang="fr-CH" spc="-5" dirty="0"/>
              <a:t> </a:t>
            </a:r>
            <a:r>
              <a:rPr lang="fr-CH" spc="-5" dirty="0" err="1"/>
              <a:t>Arbeitsmedizin</a:t>
            </a:r>
            <a:r>
              <a:rPr lang="fr-CH" spc="-5" dirty="0"/>
              <a:t>, Ergonomie </a:t>
            </a:r>
            <a:r>
              <a:rPr lang="fr-CH" spc="-5" dirty="0" err="1"/>
              <a:t>und</a:t>
            </a:r>
            <a:r>
              <a:rPr lang="fr-CH" spc="-5" dirty="0"/>
              <a:t> </a:t>
            </a:r>
            <a:r>
              <a:rPr lang="fr-CH" spc="-5" dirty="0" err="1"/>
              <a:t>Hygiene</a:t>
            </a:r>
            <a:r>
              <a:rPr lang="fr-CH" spc="-5" dirty="0"/>
              <a:t> │ Hans </a:t>
            </a:r>
            <a:r>
              <a:rPr lang="fr-CH" spc="-5" dirty="0" err="1"/>
              <a:t>Muster</a:t>
            </a:r>
            <a:r>
              <a:rPr lang="fr-CH" spc="-5" dirty="0"/>
              <a:t> │ 26.02.2019</a:t>
            </a:r>
            <a:endParaRPr lang="fr-CH" dirty="0"/>
          </a:p>
        </p:txBody>
      </p:sp>
      <p:pic>
        <p:nvPicPr>
          <p:cNvPr id="6" name="Grafik 5"/>
          <p:cNvPicPr>
            <a:picLocks noChangeAspect="1"/>
          </p:cNvPicPr>
          <p:nvPr/>
        </p:nvPicPr>
        <p:blipFill rotWithShape="1">
          <a:blip r:embed="rId3"/>
          <a:srcRect l="15429" t="22857" r="16714" b="40375"/>
          <a:stretch/>
        </p:blipFill>
        <p:spPr>
          <a:xfrm>
            <a:off x="682197" y="2689693"/>
            <a:ext cx="11234172" cy="3424023"/>
          </a:xfrm>
          <a:prstGeom prst="rect">
            <a:avLst/>
          </a:prstGeom>
        </p:spPr>
      </p:pic>
    </p:spTree>
    <p:extLst>
      <p:ext uri="{BB962C8B-B14F-4D97-AF65-F5344CB8AC3E}">
        <p14:creationId xmlns:p14="http://schemas.microsoft.com/office/powerpoint/2010/main" val="41419720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2"/>
          </p:nvPr>
        </p:nvSpPr>
        <p:spPr/>
        <p:txBody>
          <a:bodyPr/>
          <a:lstStyle/>
          <a:p>
            <a:r>
              <a:rPr lang="fr-CH" dirty="0"/>
              <a:t>Premiers secours </a:t>
            </a:r>
          </a:p>
        </p:txBody>
      </p:sp>
      <p:sp>
        <p:nvSpPr>
          <p:cNvPr id="3" name="Textplatzhalter 2"/>
          <p:cNvSpPr>
            <a:spLocks noGrp="1"/>
          </p:cNvSpPr>
          <p:nvPr>
            <p:ph type="body" sz="quarter" idx="13"/>
          </p:nvPr>
        </p:nvSpPr>
        <p:spPr/>
        <p:txBody>
          <a:bodyPr/>
          <a:lstStyle/>
          <a:p>
            <a:pPr marL="0" indent="0">
              <a:buNone/>
            </a:pPr>
            <a:r>
              <a:rPr lang="fr-CH" dirty="0"/>
              <a:t>Il faut assurer les premiers secours et une chaîne de </a:t>
            </a:r>
            <a:br>
              <a:rPr lang="fr-CH" dirty="0"/>
            </a:br>
            <a:r>
              <a:rPr lang="fr-CH" dirty="0"/>
              <a:t>sauvetage opérationnelle:</a:t>
            </a:r>
          </a:p>
          <a:p>
            <a:r>
              <a:rPr lang="fr-CH" dirty="0"/>
              <a:t>en fonction des dangers présents dans l’entreprise </a:t>
            </a:r>
          </a:p>
          <a:p>
            <a:r>
              <a:rPr lang="fr-CH" dirty="0"/>
              <a:t>pour tous les horaires de travail </a:t>
            </a:r>
          </a:p>
          <a:p>
            <a:r>
              <a:rPr lang="fr-CH" dirty="0"/>
              <a:t>pour tous les travailleurs/</a:t>
            </a:r>
            <a:r>
              <a:rPr lang="fr-CH" dirty="0" err="1"/>
              <a:t>euses</a:t>
            </a:r>
            <a:r>
              <a:rPr lang="fr-CH" dirty="0"/>
              <a:t> à l’intérieur ou à l’extérieur de l’entreprise (p.ex. service extérieur, chantiers)</a:t>
            </a:r>
          </a:p>
          <a:p>
            <a:r>
              <a:rPr lang="fr-CH" dirty="0"/>
              <a:t>durant et en-dehors des horaires de travail habituels (p. ex. travail de nuit, par équipe ou du dimanche) </a:t>
            </a:r>
          </a:p>
          <a:p>
            <a:pPr marL="0" indent="0">
              <a:buNone/>
            </a:pPr>
            <a:r>
              <a:rPr lang="fr-CH" dirty="0"/>
              <a:t> </a:t>
            </a:r>
          </a:p>
          <a:p>
            <a:endParaRPr lang="fr-CH" dirty="0"/>
          </a:p>
        </p:txBody>
      </p:sp>
      <p:sp>
        <p:nvSpPr>
          <p:cNvPr id="4" name="Datumsplatzhalter 3"/>
          <p:cNvSpPr>
            <a:spLocks noGrp="1"/>
          </p:cNvSpPr>
          <p:nvPr>
            <p:ph type="dt" sz="half" idx="2"/>
          </p:nvPr>
        </p:nvSpPr>
        <p:spPr/>
        <p:txBody>
          <a:bodyPr/>
          <a:lstStyle/>
          <a:p>
            <a:r>
              <a:rPr lang="fr-CH" spc="-5" dirty="0"/>
              <a:t>AEH </a:t>
            </a:r>
            <a:r>
              <a:rPr lang="fr-CH" spc="-5" dirty="0" err="1"/>
              <a:t>Zentrum</a:t>
            </a:r>
            <a:r>
              <a:rPr lang="fr-CH" spc="-5" dirty="0"/>
              <a:t> </a:t>
            </a:r>
            <a:r>
              <a:rPr lang="fr-CH" spc="-5" dirty="0" err="1"/>
              <a:t>für</a:t>
            </a:r>
            <a:r>
              <a:rPr lang="fr-CH" spc="-5" dirty="0"/>
              <a:t> </a:t>
            </a:r>
            <a:r>
              <a:rPr lang="fr-CH" spc="-5" dirty="0" err="1"/>
              <a:t>Arbeitsmedizin</a:t>
            </a:r>
            <a:r>
              <a:rPr lang="fr-CH" spc="-5" dirty="0"/>
              <a:t>, Ergonomie </a:t>
            </a:r>
            <a:r>
              <a:rPr lang="fr-CH" spc="-5" dirty="0" err="1"/>
              <a:t>und</a:t>
            </a:r>
            <a:r>
              <a:rPr lang="fr-CH" spc="-5" dirty="0"/>
              <a:t> </a:t>
            </a:r>
            <a:r>
              <a:rPr lang="fr-CH" spc="-5" dirty="0" err="1"/>
              <a:t>Hygiene</a:t>
            </a:r>
            <a:r>
              <a:rPr lang="fr-CH" spc="-5" dirty="0"/>
              <a:t> │ Hans </a:t>
            </a:r>
            <a:r>
              <a:rPr lang="fr-CH" spc="-5" dirty="0" err="1"/>
              <a:t>Muster</a:t>
            </a:r>
            <a:r>
              <a:rPr lang="fr-CH" spc="-5" dirty="0"/>
              <a:t> │ 26.02.2019</a:t>
            </a:r>
            <a:endParaRPr lang="fr-CH" dirty="0"/>
          </a:p>
        </p:txBody>
      </p:sp>
      <p:sp>
        <p:nvSpPr>
          <p:cNvPr id="5" name="Textfeld 4"/>
          <p:cNvSpPr txBox="1"/>
          <p:nvPr/>
        </p:nvSpPr>
        <p:spPr>
          <a:xfrm>
            <a:off x="9948140" y="743623"/>
            <a:ext cx="1872208" cy="276999"/>
          </a:xfrm>
          <a:prstGeom prst="rect">
            <a:avLst/>
          </a:prstGeom>
          <a:noFill/>
        </p:spPr>
        <p:txBody>
          <a:bodyPr wrap="square" rtlCol="0">
            <a:spAutoFit/>
          </a:bodyPr>
          <a:lstStyle/>
          <a:p>
            <a:r>
              <a:rPr lang="fr-CH" sz="1200" dirty="0">
                <a:latin typeface="+mn-lt"/>
              </a:rPr>
              <a:t>Quelle: </a:t>
            </a:r>
            <a:r>
              <a:rPr lang="fr-CH" sz="1200" dirty="0" err="1">
                <a:latin typeface="+mn-lt"/>
              </a:rPr>
              <a:t>ArGV</a:t>
            </a:r>
            <a:r>
              <a:rPr lang="fr-CH" sz="1200" dirty="0">
                <a:latin typeface="+mn-lt"/>
              </a:rPr>
              <a:t> 3, Art. 36</a:t>
            </a:r>
          </a:p>
        </p:txBody>
      </p:sp>
      <p:pic>
        <p:nvPicPr>
          <p:cNvPr id="6" name="Inhaltsplatzhalter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9604660" y="1336901"/>
            <a:ext cx="1440000" cy="1440000"/>
          </a:xfrm>
          <a:prstGeom prst="rect">
            <a:avLst/>
          </a:prstGeom>
          <a:noFill/>
          <a:ln w="9525">
            <a:noFill/>
            <a:miter lim="800000"/>
            <a:headEnd/>
            <a:tailEnd/>
          </a:ln>
          <a:effectLst/>
        </p:spPr>
      </p:pic>
    </p:spTree>
    <p:extLst>
      <p:ext uri="{BB962C8B-B14F-4D97-AF65-F5344CB8AC3E}">
        <p14:creationId xmlns:p14="http://schemas.microsoft.com/office/powerpoint/2010/main" val="5711666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03C61A-1480-60CC-A671-B483B7905169}"/>
            </a:ext>
          </a:extLst>
        </p:cNvPr>
        <p:cNvGrpSpPr/>
        <p:nvPr/>
      </p:nvGrpSpPr>
      <p:grpSpPr>
        <a:xfrm>
          <a:off x="0" y="0"/>
          <a:ext cx="0" cy="0"/>
          <a:chOff x="0" y="0"/>
          <a:chExt cx="0" cy="0"/>
        </a:xfrm>
      </p:grpSpPr>
      <p:pic>
        <p:nvPicPr>
          <p:cNvPr id="3" name="Grafik 2">
            <a:extLst>
              <a:ext uri="{FF2B5EF4-FFF2-40B4-BE49-F238E27FC236}">
                <a16:creationId xmlns:a16="http://schemas.microsoft.com/office/drawing/2014/main" id="{D9C442E9-8C8F-E0CA-0B63-AEE339C2BCAF}"/>
              </a:ext>
            </a:extLst>
          </p:cNvPr>
          <p:cNvPicPr>
            <a:picLocks noChangeAspect="1"/>
          </p:cNvPicPr>
          <p:nvPr/>
        </p:nvPicPr>
        <p:blipFill>
          <a:blip r:embed="rId3"/>
          <a:stretch>
            <a:fillRect/>
          </a:stretch>
        </p:blipFill>
        <p:spPr>
          <a:xfrm>
            <a:off x="3973280" y="2372777"/>
            <a:ext cx="7524413" cy="3875072"/>
          </a:xfrm>
          <a:prstGeom prst="rect">
            <a:avLst/>
          </a:prstGeom>
          <a:noFill/>
        </p:spPr>
      </p:pic>
      <p:sp>
        <p:nvSpPr>
          <p:cNvPr id="40" name="Textplatzhalter 39">
            <a:extLst>
              <a:ext uri="{FF2B5EF4-FFF2-40B4-BE49-F238E27FC236}">
                <a16:creationId xmlns:a16="http://schemas.microsoft.com/office/drawing/2014/main" id="{41F68D7C-4A3B-D3B7-2E3A-B25C18EEC9A4}"/>
              </a:ext>
            </a:extLst>
          </p:cNvPr>
          <p:cNvSpPr>
            <a:spLocks noGrp="1"/>
          </p:cNvSpPr>
          <p:nvPr>
            <p:ph type="body" sz="quarter" idx="12"/>
          </p:nvPr>
        </p:nvSpPr>
        <p:spPr/>
        <p:txBody>
          <a:bodyPr>
            <a:normAutofit/>
          </a:bodyPr>
          <a:lstStyle/>
          <a:p>
            <a:r>
              <a:rPr lang="fr-CH" dirty="0"/>
              <a:t>Travail </a:t>
            </a:r>
            <a:r>
              <a:rPr lang="fr-CH" dirty="0" err="1"/>
              <a:t>seul-e</a:t>
            </a:r>
            <a:r>
              <a:rPr lang="fr-CH" dirty="0"/>
              <a:t>, travail en route, </a:t>
            </a:r>
            <a:r>
              <a:rPr lang="fr-CH" dirty="0" err="1"/>
              <a:t>Homeoffice</a:t>
            </a:r>
            <a:endParaRPr lang="fr-CH" dirty="0"/>
          </a:p>
        </p:txBody>
      </p:sp>
      <p:sp>
        <p:nvSpPr>
          <p:cNvPr id="2" name="Textplatzhalter 1">
            <a:extLst>
              <a:ext uri="{FF2B5EF4-FFF2-40B4-BE49-F238E27FC236}">
                <a16:creationId xmlns:a16="http://schemas.microsoft.com/office/drawing/2014/main" id="{08F3ABC0-780B-D95F-21FE-2DE631487E1B}"/>
              </a:ext>
            </a:extLst>
          </p:cNvPr>
          <p:cNvSpPr>
            <a:spLocks noGrp="1"/>
          </p:cNvSpPr>
          <p:nvPr>
            <p:ph type="body" sz="quarter" idx="13"/>
          </p:nvPr>
        </p:nvSpPr>
        <p:spPr>
          <a:xfrm>
            <a:off x="887300" y="1229710"/>
            <a:ext cx="8367059" cy="1143067"/>
          </a:xfrm>
        </p:spPr>
        <p:txBody>
          <a:bodyPr/>
          <a:lstStyle/>
          <a:p>
            <a:r>
              <a:rPr lang="de-CH" dirty="0"/>
              <a:t>Le </a:t>
            </a:r>
            <a:r>
              <a:rPr lang="de-CH" dirty="0" err="1"/>
              <a:t>concept</a:t>
            </a:r>
            <a:r>
              <a:rPr lang="de-CH" dirty="0"/>
              <a:t> </a:t>
            </a:r>
            <a:r>
              <a:rPr lang="de-CH" dirty="0" err="1"/>
              <a:t>d’urgence</a:t>
            </a:r>
            <a:r>
              <a:rPr lang="de-CH" dirty="0"/>
              <a:t> </a:t>
            </a:r>
            <a:r>
              <a:rPr lang="de-CH" dirty="0" err="1"/>
              <a:t>doit</a:t>
            </a:r>
            <a:r>
              <a:rPr lang="de-CH" dirty="0"/>
              <a:t> </a:t>
            </a:r>
            <a:r>
              <a:rPr lang="de-CH" dirty="0" err="1"/>
              <a:t>être</a:t>
            </a:r>
            <a:r>
              <a:rPr lang="de-CH" dirty="0"/>
              <a:t> </a:t>
            </a:r>
            <a:r>
              <a:rPr lang="de-CH" dirty="0" err="1"/>
              <a:t>adaptable</a:t>
            </a:r>
            <a:r>
              <a:rPr lang="de-CH" dirty="0"/>
              <a:t> </a:t>
            </a:r>
            <a:r>
              <a:rPr lang="de-CH" dirty="0" err="1"/>
              <a:t>aux</a:t>
            </a:r>
            <a:r>
              <a:rPr lang="de-CH" dirty="0"/>
              <a:t> </a:t>
            </a:r>
            <a:r>
              <a:rPr lang="de-CH" dirty="0" err="1"/>
              <a:t>situations</a:t>
            </a:r>
            <a:r>
              <a:rPr lang="de-CH" dirty="0"/>
              <a:t> </a:t>
            </a:r>
            <a:r>
              <a:rPr lang="de-CH" dirty="0" err="1"/>
              <a:t>particulières</a:t>
            </a:r>
            <a:r>
              <a:rPr lang="de-CH" dirty="0"/>
              <a:t>, </a:t>
            </a:r>
          </a:p>
          <a:p>
            <a:endParaRPr lang="de-CH" dirty="0"/>
          </a:p>
          <a:p>
            <a:r>
              <a:rPr lang="de-CH" b="1" dirty="0"/>
              <a:t>la </a:t>
            </a:r>
            <a:r>
              <a:rPr lang="de-CH" b="1" dirty="0" err="1"/>
              <a:t>chaîne</a:t>
            </a:r>
            <a:r>
              <a:rPr lang="de-CH" b="1" dirty="0"/>
              <a:t> de </a:t>
            </a:r>
            <a:r>
              <a:rPr lang="de-CH" b="1" dirty="0" err="1"/>
              <a:t>secours</a:t>
            </a:r>
            <a:r>
              <a:rPr lang="de-CH" b="1" dirty="0"/>
              <a:t> </a:t>
            </a:r>
            <a:r>
              <a:rPr lang="de-CH" b="1" dirty="0" err="1"/>
              <a:t>doit</a:t>
            </a:r>
            <a:r>
              <a:rPr lang="de-CH" b="1" dirty="0"/>
              <a:t> </a:t>
            </a:r>
            <a:r>
              <a:rPr lang="de-CH" b="1" dirty="0" err="1"/>
              <a:t>être</a:t>
            </a:r>
            <a:r>
              <a:rPr lang="de-CH" b="1" dirty="0"/>
              <a:t> </a:t>
            </a:r>
            <a:r>
              <a:rPr lang="de-CH" b="1" dirty="0" err="1"/>
              <a:t>assurée</a:t>
            </a:r>
            <a:endParaRPr lang="de-CH" b="1" dirty="0"/>
          </a:p>
        </p:txBody>
      </p:sp>
      <p:sp>
        <p:nvSpPr>
          <p:cNvPr id="45" name="Date Placeholder 3">
            <a:extLst>
              <a:ext uri="{FF2B5EF4-FFF2-40B4-BE49-F238E27FC236}">
                <a16:creationId xmlns:a16="http://schemas.microsoft.com/office/drawing/2014/main" id="{D3C50FBF-1412-445F-2183-25E978BF7931}"/>
              </a:ext>
            </a:extLst>
          </p:cNvPr>
          <p:cNvSpPr>
            <a:spLocks noGrp="1"/>
          </p:cNvSpPr>
          <p:nvPr>
            <p:ph type="dt" sz="half" idx="2"/>
          </p:nvPr>
        </p:nvSpPr>
        <p:spPr/>
        <p:txBody>
          <a:bodyPr/>
          <a:lstStyle/>
          <a:p>
            <a:pPr>
              <a:spcAft>
                <a:spcPts val="600"/>
              </a:spcAft>
            </a:pPr>
            <a:r>
              <a:rPr lang="de-DE" spc="-5"/>
              <a:t>AEH Zentrum für Arbeitsmedizin, Ergonomie und Hygiene │ Hans Muster │ 26.02.2019</a:t>
            </a:r>
            <a:endParaRPr lang="de-CH"/>
          </a:p>
        </p:txBody>
      </p:sp>
    </p:spTree>
    <p:extLst>
      <p:ext uri="{BB962C8B-B14F-4D97-AF65-F5344CB8AC3E}">
        <p14:creationId xmlns:p14="http://schemas.microsoft.com/office/powerpoint/2010/main" val="35454797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2"/>
          </p:nvPr>
        </p:nvSpPr>
        <p:spPr/>
        <p:txBody>
          <a:bodyPr/>
          <a:lstStyle/>
          <a:p>
            <a:r>
              <a:rPr lang="fr-CH" dirty="0"/>
              <a:t>Lutte contre les incendies </a:t>
            </a:r>
          </a:p>
        </p:txBody>
      </p:sp>
      <p:sp>
        <p:nvSpPr>
          <p:cNvPr id="3" name="Textplatzhalter 2"/>
          <p:cNvSpPr>
            <a:spLocks noGrp="1"/>
          </p:cNvSpPr>
          <p:nvPr>
            <p:ph type="body" sz="quarter" idx="13"/>
          </p:nvPr>
        </p:nvSpPr>
        <p:spPr/>
        <p:txBody>
          <a:bodyPr/>
          <a:lstStyle/>
          <a:p>
            <a:pPr marL="0" indent="0">
              <a:buNone/>
            </a:pPr>
            <a:r>
              <a:rPr lang="fr-CH" dirty="0"/>
              <a:t>Les dispositifs d’alarme et d’extinction du feu doivent être accessibles facilement, visibles, signalisés comme tels et fonctionnels. </a:t>
            </a:r>
          </a:p>
          <a:p>
            <a:pPr marL="0" indent="0">
              <a:buNone/>
            </a:pPr>
            <a:r>
              <a:rPr lang="fr-CH" dirty="0"/>
              <a:t>Il faut instruire les travailleurs, normalement durant les horaires de travail, à intervalles appropriés, quant aux règles à observer et au comportement à adopter en cas d’incendie.  </a:t>
            </a:r>
          </a:p>
          <a:p>
            <a:endParaRPr lang="fr-CH" dirty="0"/>
          </a:p>
          <a:p>
            <a:r>
              <a:rPr lang="fr-CH" dirty="0"/>
              <a:t>Comportement en cas d’incendie </a:t>
            </a:r>
          </a:p>
          <a:p>
            <a:r>
              <a:rPr lang="fr-CH" dirty="0"/>
              <a:t>Utilisation des dispositifs d’extinction </a:t>
            </a:r>
          </a:p>
          <a:p>
            <a:r>
              <a:rPr lang="fr-CH" dirty="0"/>
              <a:t>…</a:t>
            </a:r>
          </a:p>
          <a:p>
            <a:endParaRPr lang="fr-CH" dirty="0"/>
          </a:p>
          <a:p>
            <a:endParaRPr lang="fr-CH" dirty="0"/>
          </a:p>
        </p:txBody>
      </p:sp>
      <p:sp>
        <p:nvSpPr>
          <p:cNvPr id="4" name="Datumsplatzhalter 3"/>
          <p:cNvSpPr>
            <a:spLocks noGrp="1"/>
          </p:cNvSpPr>
          <p:nvPr>
            <p:ph type="dt" sz="half" idx="2"/>
          </p:nvPr>
        </p:nvSpPr>
        <p:spPr/>
        <p:txBody>
          <a:bodyPr/>
          <a:lstStyle/>
          <a:p>
            <a:r>
              <a:rPr lang="fr-CH" spc="-5" dirty="0"/>
              <a:t>AEH </a:t>
            </a:r>
            <a:r>
              <a:rPr lang="fr-CH" spc="-5" dirty="0" err="1"/>
              <a:t>Zentrum</a:t>
            </a:r>
            <a:r>
              <a:rPr lang="fr-CH" spc="-5" dirty="0"/>
              <a:t> </a:t>
            </a:r>
            <a:r>
              <a:rPr lang="fr-CH" spc="-5" dirty="0" err="1"/>
              <a:t>für</a:t>
            </a:r>
            <a:r>
              <a:rPr lang="fr-CH" spc="-5" dirty="0"/>
              <a:t> </a:t>
            </a:r>
            <a:r>
              <a:rPr lang="fr-CH" spc="-5" dirty="0" err="1"/>
              <a:t>Arbeitsmedizin</a:t>
            </a:r>
            <a:r>
              <a:rPr lang="fr-CH" spc="-5" dirty="0"/>
              <a:t>, Ergonomie </a:t>
            </a:r>
            <a:r>
              <a:rPr lang="fr-CH" spc="-5" dirty="0" err="1"/>
              <a:t>und</a:t>
            </a:r>
            <a:r>
              <a:rPr lang="fr-CH" spc="-5" dirty="0"/>
              <a:t> </a:t>
            </a:r>
            <a:r>
              <a:rPr lang="fr-CH" spc="-5" dirty="0" err="1"/>
              <a:t>Hygiene</a:t>
            </a:r>
            <a:r>
              <a:rPr lang="fr-CH" spc="-5" dirty="0"/>
              <a:t> │ Hans </a:t>
            </a:r>
            <a:r>
              <a:rPr lang="fr-CH" spc="-5" dirty="0" err="1"/>
              <a:t>Muster</a:t>
            </a:r>
            <a:r>
              <a:rPr lang="fr-CH" spc="-5" dirty="0"/>
              <a:t> │ 26.02.2019</a:t>
            </a:r>
            <a:endParaRPr lang="fr-CH" dirty="0"/>
          </a:p>
        </p:txBody>
      </p:sp>
      <p:sp>
        <p:nvSpPr>
          <p:cNvPr id="5" name="Textfeld 4"/>
          <p:cNvSpPr txBox="1"/>
          <p:nvPr/>
        </p:nvSpPr>
        <p:spPr>
          <a:xfrm>
            <a:off x="4374975" y="5107836"/>
            <a:ext cx="5645696" cy="830997"/>
          </a:xfrm>
          <a:prstGeom prst="rect">
            <a:avLst/>
          </a:prstGeom>
          <a:noFill/>
        </p:spPr>
        <p:txBody>
          <a:bodyPr wrap="square" rtlCol="0">
            <a:spAutoFit/>
          </a:bodyPr>
          <a:lstStyle/>
          <a:p>
            <a:r>
              <a:rPr lang="fr-CH" sz="1600" b="1" dirty="0">
                <a:latin typeface="+mn-lt"/>
              </a:rPr>
              <a:t>Prescription de protection incendie:</a:t>
            </a:r>
          </a:p>
          <a:p>
            <a:r>
              <a:rPr lang="fr-CH" sz="1600" b="1" dirty="0" err="1">
                <a:latin typeface="+mn-lt"/>
              </a:rPr>
              <a:t>Vkf</a:t>
            </a:r>
            <a:r>
              <a:rPr lang="fr-CH" sz="1600" b="1" dirty="0">
                <a:latin typeface="+mn-lt"/>
              </a:rPr>
              <a:t> – </a:t>
            </a:r>
            <a:r>
              <a:rPr lang="fr-CH" sz="1600" b="1" dirty="0" err="1">
                <a:latin typeface="+mn-lt"/>
              </a:rPr>
              <a:t>Vereinigung</a:t>
            </a:r>
            <a:r>
              <a:rPr lang="fr-CH" sz="1600" b="1" dirty="0">
                <a:latin typeface="+mn-lt"/>
              </a:rPr>
              <a:t> </a:t>
            </a:r>
            <a:r>
              <a:rPr lang="fr-CH" sz="1600" b="1" dirty="0" err="1">
                <a:latin typeface="+mn-lt"/>
              </a:rPr>
              <a:t>Kantonaler</a:t>
            </a:r>
            <a:r>
              <a:rPr lang="fr-CH" sz="1600" b="1" dirty="0">
                <a:latin typeface="+mn-lt"/>
              </a:rPr>
              <a:t> </a:t>
            </a:r>
            <a:r>
              <a:rPr lang="fr-CH" sz="1600" b="1" dirty="0" err="1">
                <a:latin typeface="+mn-lt"/>
              </a:rPr>
              <a:t>Gebäudeversicherungen</a:t>
            </a:r>
            <a:endParaRPr lang="fr-CH" sz="1600" b="1" dirty="0">
              <a:latin typeface="+mn-lt"/>
            </a:endParaRPr>
          </a:p>
          <a:p>
            <a:r>
              <a:rPr lang="fr-CH" sz="1600" b="1" dirty="0">
                <a:latin typeface="+mn-lt"/>
              </a:rPr>
              <a:t>www.praever.ch</a:t>
            </a:r>
          </a:p>
        </p:txBody>
      </p:sp>
      <p:pic>
        <p:nvPicPr>
          <p:cNvPr id="6" name="Picture 2" descr="Brandschutzzeichen-Feuerlösche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31386" y="4641430"/>
            <a:ext cx="1440000" cy="1440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feld 6"/>
          <p:cNvSpPr txBox="1"/>
          <p:nvPr/>
        </p:nvSpPr>
        <p:spPr>
          <a:xfrm>
            <a:off x="9931386" y="3138625"/>
            <a:ext cx="1872208" cy="276999"/>
          </a:xfrm>
          <a:prstGeom prst="rect">
            <a:avLst/>
          </a:prstGeom>
          <a:noFill/>
        </p:spPr>
        <p:txBody>
          <a:bodyPr wrap="square" rtlCol="0">
            <a:spAutoFit/>
          </a:bodyPr>
          <a:lstStyle/>
          <a:p>
            <a:r>
              <a:rPr lang="fr-CH" sz="1200" dirty="0">
                <a:latin typeface="+mn-lt"/>
              </a:rPr>
              <a:t>Source: LAA, art. 40</a:t>
            </a:r>
          </a:p>
        </p:txBody>
      </p:sp>
    </p:spTree>
    <p:extLst>
      <p:ext uri="{BB962C8B-B14F-4D97-AF65-F5344CB8AC3E}">
        <p14:creationId xmlns:p14="http://schemas.microsoft.com/office/powerpoint/2010/main" val="15613496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2"/>
          </p:nvPr>
        </p:nvSpPr>
        <p:spPr/>
        <p:txBody>
          <a:bodyPr/>
          <a:lstStyle/>
          <a:p>
            <a:r>
              <a:rPr lang="fr-CH" dirty="0"/>
              <a:t>Voies d’évacuation </a:t>
            </a:r>
          </a:p>
        </p:txBody>
      </p:sp>
      <p:sp>
        <p:nvSpPr>
          <p:cNvPr id="3" name="Textplatzhalter 2"/>
          <p:cNvSpPr>
            <a:spLocks noGrp="1"/>
          </p:cNvSpPr>
          <p:nvPr>
            <p:ph type="body" sz="quarter" idx="13"/>
          </p:nvPr>
        </p:nvSpPr>
        <p:spPr/>
        <p:txBody>
          <a:bodyPr/>
          <a:lstStyle/>
          <a:p>
            <a:pPr marL="0" indent="0">
              <a:buNone/>
            </a:pPr>
            <a:r>
              <a:rPr lang="fr-CH" dirty="0"/>
              <a:t>Il faut que les postes de travail, les salles, les bâtiments et les emplacements de l’entreprise puissent être évacués en tout temps rapidement et en toute sécurité en cas de danger. Les voies de circulation qui servent de voies d’évacuation en cas de danger doivent être signalées en conséquence et maintenues libres.  </a:t>
            </a:r>
          </a:p>
          <a:p>
            <a:endParaRPr lang="fr-CH" dirty="0"/>
          </a:p>
          <a:p>
            <a:r>
              <a:rPr lang="fr-CH" dirty="0"/>
              <a:t>Parvenir en lieu sûr</a:t>
            </a:r>
          </a:p>
          <a:p>
            <a:r>
              <a:rPr lang="fr-CH" dirty="0"/>
              <a:t>Être en mesure de localiser les portes </a:t>
            </a:r>
          </a:p>
          <a:p>
            <a:r>
              <a:rPr lang="fr-CH" dirty="0"/>
              <a:t>Pouvoir ouvrir les portes sans aides </a:t>
            </a:r>
          </a:p>
          <a:p>
            <a:r>
              <a:rPr lang="fr-CH" dirty="0"/>
              <a:t>En fonction de l’usage et des dangers de l’entreprise </a:t>
            </a:r>
          </a:p>
          <a:p>
            <a:r>
              <a:rPr lang="fr-CH" dirty="0"/>
              <a:t>…</a:t>
            </a:r>
          </a:p>
          <a:p>
            <a:endParaRPr lang="fr-CH" dirty="0"/>
          </a:p>
          <a:p>
            <a:endParaRPr lang="fr-CH" dirty="0"/>
          </a:p>
        </p:txBody>
      </p:sp>
      <p:sp>
        <p:nvSpPr>
          <p:cNvPr id="4" name="Datumsplatzhalter 3"/>
          <p:cNvSpPr>
            <a:spLocks noGrp="1"/>
          </p:cNvSpPr>
          <p:nvPr>
            <p:ph type="dt" sz="half" idx="2"/>
          </p:nvPr>
        </p:nvSpPr>
        <p:spPr/>
        <p:txBody>
          <a:bodyPr/>
          <a:lstStyle/>
          <a:p>
            <a:r>
              <a:rPr lang="fr-CH" spc="-5" dirty="0"/>
              <a:t>AEH </a:t>
            </a:r>
            <a:r>
              <a:rPr lang="fr-CH" spc="-5" dirty="0" err="1"/>
              <a:t>Zentrum</a:t>
            </a:r>
            <a:r>
              <a:rPr lang="fr-CH" spc="-5" dirty="0"/>
              <a:t> </a:t>
            </a:r>
            <a:r>
              <a:rPr lang="fr-CH" spc="-5" dirty="0" err="1"/>
              <a:t>für</a:t>
            </a:r>
            <a:r>
              <a:rPr lang="fr-CH" spc="-5" dirty="0"/>
              <a:t> </a:t>
            </a:r>
            <a:r>
              <a:rPr lang="fr-CH" spc="-5" dirty="0" err="1"/>
              <a:t>Arbeitsmedizin</a:t>
            </a:r>
            <a:r>
              <a:rPr lang="fr-CH" spc="-5" dirty="0"/>
              <a:t>, Ergonomie </a:t>
            </a:r>
            <a:r>
              <a:rPr lang="fr-CH" spc="-5" dirty="0" err="1"/>
              <a:t>und</a:t>
            </a:r>
            <a:r>
              <a:rPr lang="fr-CH" spc="-5" dirty="0"/>
              <a:t> </a:t>
            </a:r>
            <a:r>
              <a:rPr lang="fr-CH" spc="-5" dirty="0" err="1"/>
              <a:t>Hygiene</a:t>
            </a:r>
            <a:r>
              <a:rPr lang="fr-CH" spc="-5" dirty="0"/>
              <a:t> │ Hans </a:t>
            </a:r>
            <a:r>
              <a:rPr lang="fr-CH" spc="-5" dirty="0" err="1"/>
              <a:t>Muster</a:t>
            </a:r>
            <a:r>
              <a:rPr lang="fr-CH" spc="-5" dirty="0"/>
              <a:t> │ 26.02.2019</a:t>
            </a:r>
            <a:endParaRPr lang="fr-CH" dirty="0"/>
          </a:p>
        </p:txBody>
      </p:sp>
      <p:pic>
        <p:nvPicPr>
          <p:cNvPr id="5" name="Grafik 4"/>
          <p:cNvPicPr>
            <a:picLocks noChangeAspect="1"/>
          </p:cNvPicPr>
          <p:nvPr/>
        </p:nvPicPr>
        <p:blipFill>
          <a:blip r:embed="rId2"/>
          <a:stretch>
            <a:fillRect/>
          </a:stretch>
        </p:blipFill>
        <p:spPr>
          <a:xfrm>
            <a:off x="9339522" y="4808598"/>
            <a:ext cx="2158171" cy="987638"/>
          </a:xfrm>
          <a:prstGeom prst="rect">
            <a:avLst/>
          </a:prstGeom>
        </p:spPr>
      </p:pic>
    </p:spTree>
    <p:extLst>
      <p:ext uri="{BB962C8B-B14F-4D97-AF65-F5344CB8AC3E}">
        <p14:creationId xmlns:p14="http://schemas.microsoft.com/office/powerpoint/2010/main" val="30861628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5293AF0E-285F-CC07-F73C-9DD90957D308}"/>
              </a:ext>
            </a:extLst>
          </p:cNvPr>
          <p:cNvPicPr>
            <a:picLocks noChangeAspect="1"/>
          </p:cNvPicPr>
          <p:nvPr/>
        </p:nvPicPr>
        <p:blipFill>
          <a:blip r:embed="rId3"/>
          <a:stretch>
            <a:fillRect/>
          </a:stretch>
        </p:blipFill>
        <p:spPr>
          <a:xfrm>
            <a:off x="3424587" y="1921165"/>
            <a:ext cx="5535817" cy="3875072"/>
          </a:xfrm>
          <a:prstGeom prst="rect">
            <a:avLst/>
          </a:prstGeom>
          <a:noFill/>
          <a:ln>
            <a:solidFill>
              <a:schemeClr val="tx1"/>
            </a:solidFill>
          </a:ln>
        </p:spPr>
      </p:pic>
      <p:sp>
        <p:nvSpPr>
          <p:cNvPr id="2" name="Textplatzhalter 1"/>
          <p:cNvSpPr>
            <a:spLocks noGrp="1"/>
          </p:cNvSpPr>
          <p:nvPr>
            <p:ph type="body" sz="quarter" idx="12"/>
          </p:nvPr>
        </p:nvSpPr>
        <p:spPr>
          <a:xfrm>
            <a:off x="887299" y="610151"/>
            <a:ext cx="10610394" cy="987379"/>
          </a:xfrm>
        </p:spPr>
        <p:txBody>
          <a:bodyPr>
            <a:normAutofit/>
          </a:bodyPr>
          <a:lstStyle/>
          <a:p>
            <a:r>
              <a:rPr lang="fr-CH" dirty="0"/>
              <a:t>Plan d’évacuation et de sauvetage</a:t>
            </a:r>
          </a:p>
        </p:txBody>
      </p:sp>
      <p:sp>
        <p:nvSpPr>
          <p:cNvPr id="4" name="Datumsplatzhalter 3"/>
          <p:cNvSpPr>
            <a:spLocks noGrp="1"/>
          </p:cNvSpPr>
          <p:nvPr>
            <p:ph type="dt" sz="half" idx="2"/>
          </p:nvPr>
        </p:nvSpPr>
        <p:spPr>
          <a:xfrm>
            <a:off x="6964218" y="6255607"/>
            <a:ext cx="4080442" cy="214569"/>
          </a:xfrm>
        </p:spPr>
        <p:txBody>
          <a:bodyPr>
            <a:normAutofit/>
          </a:bodyPr>
          <a:lstStyle/>
          <a:p>
            <a:pPr>
              <a:spcAft>
                <a:spcPts val="600"/>
              </a:spcAft>
            </a:pPr>
            <a:r>
              <a:rPr lang="fr-CH" spc="-5" dirty="0"/>
              <a:t>AEH </a:t>
            </a:r>
            <a:r>
              <a:rPr lang="fr-CH" spc="-5" dirty="0" err="1"/>
              <a:t>Zentrum</a:t>
            </a:r>
            <a:r>
              <a:rPr lang="fr-CH" spc="-5" dirty="0"/>
              <a:t> </a:t>
            </a:r>
            <a:r>
              <a:rPr lang="fr-CH" spc="-5" dirty="0" err="1"/>
              <a:t>für</a:t>
            </a:r>
            <a:r>
              <a:rPr lang="fr-CH" spc="-5" dirty="0"/>
              <a:t> </a:t>
            </a:r>
            <a:r>
              <a:rPr lang="fr-CH" spc="-5" dirty="0" err="1"/>
              <a:t>Arbeitsmedizin</a:t>
            </a:r>
            <a:r>
              <a:rPr lang="fr-CH" spc="-5" dirty="0"/>
              <a:t>, Ergonomie </a:t>
            </a:r>
            <a:r>
              <a:rPr lang="fr-CH" spc="-5" dirty="0" err="1"/>
              <a:t>und</a:t>
            </a:r>
            <a:r>
              <a:rPr lang="fr-CH" spc="-5" dirty="0"/>
              <a:t> </a:t>
            </a:r>
            <a:r>
              <a:rPr lang="fr-CH" spc="-5" dirty="0" err="1"/>
              <a:t>Hygiene</a:t>
            </a:r>
            <a:r>
              <a:rPr lang="fr-CH" spc="-5" dirty="0"/>
              <a:t> │ Hans </a:t>
            </a:r>
            <a:r>
              <a:rPr lang="fr-CH" spc="-5" dirty="0" err="1"/>
              <a:t>Muster</a:t>
            </a:r>
            <a:r>
              <a:rPr lang="fr-CH" spc="-5" dirty="0"/>
              <a:t> │ 26.02.2019</a:t>
            </a:r>
            <a:endParaRPr lang="fr-CH"/>
          </a:p>
        </p:txBody>
      </p:sp>
    </p:spTree>
    <p:extLst>
      <p:ext uri="{BB962C8B-B14F-4D97-AF65-F5344CB8AC3E}">
        <p14:creationId xmlns:p14="http://schemas.microsoft.com/office/powerpoint/2010/main" val="2803775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6"/>
          </p:nvPr>
        </p:nvSpPr>
        <p:spPr>
          <a:xfrm>
            <a:off x="344009" y="387824"/>
            <a:ext cx="10610394" cy="987379"/>
          </a:xfrm>
        </p:spPr>
        <p:txBody>
          <a:bodyPr/>
          <a:lstStyle/>
          <a:p>
            <a:r>
              <a:rPr lang="de-CH" dirty="0"/>
              <a:t>TÂCHES SIBE 2025</a:t>
            </a:r>
          </a:p>
        </p:txBody>
      </p:sp>
      <p:sp>
        <p:nvSpPr>
          <p:cNvPr id="4" name="Datumsplatzhalter 3"/>
          <p:cNvSpPr>
            <a:spLocks noGrp="1"/>
          </p:cNvSpPr>
          <p:nvPr>
            <p:ph type="dt" sz="half" idx="2"/>
          </p:nvPr>
        </p:nvSpPr>
        <p:spPr/>
        <p:txBody>
          <a:bodyPr/>
          <a:lstStyle/>
          <a:p>
            <a:r>
              <a:rPr lang="de-DE" spc="-5"/>
              <a:t>AEH Zentrum für Arbeitsmedizin, Ergonomie und Hygiene │ Tanja Vitale│ 26.02.2019</a:t>
            </a:r>
            <a:endParaRPr lang="de-CH" dirty="0"/>
          </a:p>
        </p:txBody>
      </p:sp>
      <p:pic>
        <p:nvPicPr>
          <p:cNvPr id="5" name="Grafik 4">
            <a:extLst>
              <a:ext uri="{FF2B5EF4-FFF2-40B4-BE49-F238E27FC236}">
                <a16:creationId xmlns:a16="http://schemas.microsoft.com/office/drawing/2014/main" id="{0A207ED2-66F4-6345-9389-FB3CBEC8953C}"/>
              </a:ext>
            </a:extLst>
          </p:cNvPr>
          <p:cNvPicPr>
            <a:picLocks noChangeAspect="1"/>
          </p:cNvPicPr>
          <p:nvPr/>
        </p:nvPicPr>
        <p:blipFill>
          <a:blip r:embed="rId2"/>
          <a:stretch>
            <a:fillRect/>
          </a:stretch>
        </p:blipFill>
        <p:spPr>
          <a:xfrm>
            <a:off x="344009" y="2454550"/>
            <a:ext cx="11527388" cy="3801057"/>
          </a:xfrm>
          <a:prstGeom prst="rect">
            <a:avLst/>
          </a:prstGeom>
        </p:spPr>
      </p:pic>
      <p:pic>
        <p:nvPicPr>
          <p:cNvPr id="8" name="Grafik 7">
            <a:extLst>
              <a:ext uri="{FF2B5EF4-FFF2-40B4-BE49-F238E27FC236}">
                <a16:creationId xmlns:a16="http://schemas.microsoft.com/office/drawing/2014/main" id="{463370C7-602E-9F62-7BEF-AA505F4425BE}"/>
              </a:ext>
            </a:extLst>
          </p:cNvPr>
          <p:cNvPicPr>
            <a:picLocks noChangeAspect="1"/>
          </p:cNvPicPr>
          <p:nvPr/>
        </p:nvPicPr>
        <p:blipFill>
          <a:blip r:embed="rId3"/>
          <a:stretch>
            <a:fillRect/>
          </a:stretch>
        </p:blipFill>
        <p:spPr>
          <a:xfrm>
            <a:off x="6096000" y="214569"/>
            <a:ext cx="5640531" cy="3804489"/>
          </a:xfrm>
          <a:prstGeom prst="rect">
            <a:avLst/>
          </a:prstGeom>
        </p:spPr>
      </p:pic>
    </p:spTree>
    <p:extLst>
      <p:ext uri="{BB962C8B-B14F-4D97-AF65-F5344CB8AC3E}">
        <p14:creationId xmlns:p14="http://schemas.microsoft.com/office/powerpoint/2010/main" val="42085875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2"/>
          </p:nvPr>
        </p:nvSpPr>
        <p:spPr/>
        <p:txBody>
          <a:bodyPr/>
          <a:lstStyle/>
          <a:p>
            <a:r>
              <a:rPr lang="fr-FR" dirty="0"/>
              <a:t>Évacuation</a:t>
            </a:r>
          </a:p>
        </p:txBody>
      </p:sp>
      <p:sp>
        <p:nvSpPr>
          <p:cNvPr id="3" name="Textplatzhalter 2"/>
          <p:cNvSpPr>
            <a:spLocks noGrp="1"/>
          </p:cNvSpPr>
          <p:nvPr>
            <p:ph type="body" sz="quarter" idx="13"/>
          </p:nvPr>
        </p:nvSpPr>
        <p:spPr/>
        <p:txBody>
          <a:bodyPr/>
          <a:lstStyle/>
          <a:p>
            <a:pPr marL="0" indent="0">
              <a:buNone/>
            </a:pPr>
            <a:r>
              <a:rPr lang="fr-FR" dirty="0"/>
              <a:t>L’évacuation est l’abandon planifié et ordonné des postes de travail, bâtiments et emplacements. </a:t>
            </a:r>
          </a:p>
          <a:p>
            <a:endParaRPr lang="fr-FR" dirty="0"/>
          </a:p>
          <a:p>
            <a:pPr marL="0" indent="0">
              <a:buNone/>
            </a:pPr>
            <a:r>
              <a:rPr lang="fr-FR" dirty="0"/>
              <a:t>Planification :</a:t>
            </a:r>
          </a:p>
          <a:p>
            <a:r>
              <a:rPr lang="fr-FR" dirty="0"/>
              <a:t>Qui décide?</a:t>
            </a:r>
          </a:p>
          <a:p>
            <a:r>
              <a:rPr lang="fr-FR" dirty="0"/>
              <a:t>Alarme?</a:t>
            </a:r>
          </a:p>
          <a:p>
            <a:r>
              <a:rPr lang="fr-FR" dirty="0"/>
              <a:t>Responsabilités, fonctions?</a:t>
            </a:r>
          </a:p>
          <a:p>
            <a:r>
              <a:rPr lang="fr-FR" dirty="0"/>
              <a:t>Règles de comportement?</a:t>
            </a:r>
          </a:p>
          <a:p>
            <a:r>
              <a:rPr lang="fr-FR" dirty="0"/>
              <a:t>Place de rassemblement?</a:t>
            </a:r>
          </a:p>
          <a:p>
            <a:r>
              <a:rPr lang="fr-FR" dirty="0"/>
              <a:t>…</a:t>
            </a:r>
          </a:p>
          <a:p>
            <a:endParaRPr lang="fr-FR" dirty="0"/>
          </a:p>
          <a:p>
            <a:endParaRPr lang="fr-FR" dirty="0"/>
          </a:p>
        </p:txBody>
      </p:sp>
      <p:sp>
        <p:nvSpPr>
          <p:cNvPr id="4" name="Datumsplatzhalter 3"/>
          <p:cNvSpPr>
            <a:spLocks noGrp="1"/>
          </p:cNvSpPr>
          <p:nvPr>
            <p:ph type="dt" sz="half" idx="2"/>
          </p:nvPr>
        </p:nvSpPr>
        <p:spPr/>
        <p:txBody>
          <a:bodyPr/>
          <a:lstStyle/>
          <a:p>
            <a:r>
              <a:rPr lang="fr-FR" spc="-5" dirty="0"/>
              <a:t>AEH </a:t>
            </a:r>
            <a:r>
              <a:rPr lang="fr-FR" spc="-5" dirty="0" err="1"/>
              <a:t>Zentrum</a:t>
            </a:r>
            <a:r>
              <a:rPr lang="fr-FR" spc="-5" dirty="0"/>
              <a:t> </a:t>
            </a:r>
            <a:r>
              <a:rPr lang="fr-FR" spc="-5" dirty="0" err="1"/>
              <a:t>für</a:t>
            </a:r>
            <a:r>
              <a:rPr lang="fr-FR" spc="-5" dirty="0"/>
              <a:t> </a:t>
            </a:r>
            <a:r>
              <a:rPr lang="fr-FR" spc="-5" dirty="0" err="1"/>
              <a:t>Arbeitsmedizin</a:t>
            </a:r>
            <a:r>
              <a:rPr lang="fr-FR" spc="-5" dirty="0"/>
              <a:t>, Ergonomie </a:t>
            </a:r>
            <a:r>
              <a:rPr lang="fr-FR" spc="-5" dirty="0" err="1"/>
              <a:t>und</a:t>
            </a:r>
            <a:r>
              <a:rPr lang="fr-FR" spc="-5" dirty="0"/>
              <a:t> </a:t>
            </a:r>
            <a:r>
              <a:rPr lang="fr-FR" spc="-5" dirty="0" err="1"/>
              <a:t>Hygiene</a:t>
            </a:r>
            <a:r>
              <a:rPr lang="fr-FR" spc="-5" dirty="0"/>
              <a:t> │ Hans </a:t>
            </a:r>
            <a:r>
              <a:rPr lang="fr-FR" spc="-5" dirty="0" err="1"/>
              <a:t>Muster</a:t>
            </a:r>
            <a:r>
              <a:rPr lang="fr-FR" spc="-5" dirty="0"/>
              <a:t> │ 26.02.2019</a:t>
            </a:r>
            <a:endParaRPr lang="fr-FR" dirty="0"/>
          </a:p>
        </p:txBody>
      </p:sp>
      <p:pic>
        <p:nvPicPr>
          <p:cNvPr id="5" name="Picture 35"/>
          <p:cNvPicPr>
            <a:picLocks noChangeAspect="1" noChangeArrowheads="1"/>
          </p:cNvPicPr>
          <p:nvPr/>
        </p:nvPicPr>
        <p:blipFill>
          <a:blip r:embed="rId2" cstate="print"/>
          <a:srcRect/>
          <a:stretch>
            <a:fillRect/>
          </a:stretch>
        </p:blipFill>
        <p:spPr bwMode="auto">
          <a:xfrm>
            <a:off x="9895620" y="4236236"/>
            <a:ext cx="1440000" cy="1560000"/>
          </a:xfrm>
          <a:prstGeom prst="rect">
            <a:avLst/>
          </a:prstGeom>
          <a:noFill/>
          <a:ln w="9525">
            <a:noFill/>
            <a:miter lim="800000"/>
            <a:headEnd/>
            <a:tailEnd/>
          </a:ln>
        </p:spPr>
      </p:pic>
      <p:sp>
        <p:nvSpPr>
          <p:cNvPr id="6" name="Textfeld 5"/>
          <p:cNvSpPr txBox="1"/>
          <p:nvPr/>
        </p:nvSpPr>
        <p:spPr>
          <a:xfrm>
            <a:off x="3867394" y="5396126"/>
            <a:ext cx="5250155" cy="400110"/>
          </a:xfrm>
          <a:prstGeom prst="rect">
            <a:avLst/>
          </a:prstGeom>
          <a:noFill/>
        </p:spPr>
        <p:txBody>
          <a:bodyPr wrap="none" rtlCol="0">
            <a:spAutoFit/>
          </a:bodyPr>
          <a:lstStyle/>
          <a:p>
            <a:pPr marL="0" lvl="1"/>
            <a:r>
              <a:rPr lang="fr-FR" sz="2000" b="1" dirty="0">
                <a:solidFill>
                  <a:srgbClr val="FF9933"/>
                </a:solidFill>
                <a:latin typeface="+mn-lt"/>
              </a:rPr>
              <a:t>Il faut exercer l’évacuation régulièrement!</a:t>
            </a:r>
            <a:endParaRPr lang="fr-FR" sz="1800" b="1" dirty="0">
              <a:solidFill>
                <a:srgbClr val="FF9933"/>
              </a:solidFill>
              <a:latin typeface="+mn-lt"/>
            </a:endParaRPr>
          </a:p>
        </p:txBody>
      </p:sp>
    </p:spTree>
    <p:extLst>
      <p:ext uri="{BB962C8B-B14F-4D97-AF65-F5344CB8AC3E}">
        <p14:creationId xmlns:p14="http://schemas.microsoft.com/office/powerpoint/2010/main" val="20799734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2"/>
          </p:nvPr>
        </p:nvSpPr>
        <p:spPr/>
        <p:txBody>
          <a:bodyPr/>
          <a:lstStyle/>
          <a:p>
            <a:r>
              <a:rPr lang="fr-CH" dirty="0"/>
              <a:t>Formation et instruction </a:t>
            </a:r>
          </a:p>
        </p:txBody>
      </p:sp>
      <p:sp>
        <p:nvSpPr>
          <p:cNvPr id="3" name="Textplatzhalter 2"/>
          <p:cNvSpPr>
            <a:spLocks noGrp="1"/>
          </p:cNvSpPr>
          <p:nvPr>
            <p:ph type="body" sz="quarter" idx="13"/>
          </p:nvPr>
        </p:nvSpPr>
        <p:spPr>
          <a:xfrm>
            <a:off x="887299" y="1597530"/>
            <a:ext cx="4853101" cy="3883418"/>
          </a:xfrm>
        </p:spPr>
        <p:txBody>
          <a:bodyPr/>
          <a:lstStyle/>
          <a:p>
            <a:pPr marL="0" indent="0">
              <a:buNone/>
            </a:pPr>
            <a:r>
              <a:rPr lang="fr-CH" dirty="0">
                <a:solidFill>
                  <a:srgbClr val="FF9933"/>
                </a:solidFill>
              </a:rPr>
              <a:t>Qui?</a:t>
            </a:r>
          </a:p>
          <a:p>
            <a:pPr marL="0" indent="0">
              <a:buNone/>
            </a:pPr>
            <a:endParaRPr lang="fr-CH" dirty="0">
              <a:solidFill>
                <a:srgbClr val="FF9933"/>
              </a:solidFill>
            </a:endParaRPr>
          </a:p>
          <a:p>
            <a:pPr>
              <a:spcAft>
                <a:spcPts val="600"/>
              </a:spcAft>
            </a:pPr>
            <a:r>
              <a:rPr lang="fr-CH" dirty="0"/>
              <a:t>Nouveaux travailleurs et travailleuses</a:t>
            </a:r>
          </a:p>
          <a:p>
            <a:pPr>
              <a:spcAft>
                <a:spcPts val="600"/>
              </a:spcAft>
            </a:pPr>
            <a:r>
              <a:rPr lang="fr-CH" dirty="0"/>
              <a:t>Tous les travailleurs et travailleuses</a:t>
            </a:r>
          </a:p>
          <a:p>
            <a:pPr>
              <a:spcAft>
                <a:spcPts val="600"/>
              </a:spcAft>
            </a:pPr>
            <a:r>
              <a:rPr lang="fr-CH" dirty="0"/>
              <a:t>Travailleurs et travailleuses d’entreprises externes </a:t>
            </a:r>
          </a:p>
          <a:p>
            <a:pPr>
              <a:spcAft>
                <a:spcPts val="600"/>
              </a:spcAft>
            </a:pPr>
            <a:r>
              <a:rPr lang="fr-CH" dirty="0"/>
              <a:t>…</a:t>
            </a:r>
          </a:p>
          <a:p>
            <a:pPr>
              <a:spcAft>
                <a:spcPts val="600"/>
              </a:spcAft>
            </a:pPr>
            <a:endParaRPr lang="fr-CH" dirty="0"/>
          </a:p>
        </p:txBody>
      </p:sp>
      <p:sp>
        <p:nvSpPr>
          <p:cNvPr id="4" name="Datumsplatzhalter 3"/>
          <p:cNvSpPr>
            <a:spLocks noGrp="1"/>
          </p:cNvSpPr>
          <p:nvPr>
            <p:ph type="dt" sz="half" idx="2"/>
          </p:nvPr>
        </p:nvSpPr>
        <p:spPr/>
        <p:txBody>
          <a:bodyPr/>
          <a:lstStyle/>
          <a:p>
            <a:r>
              <a:rPr lang="fr-CH" spc="-5" dirty="0"/>
              <a:t>AEH </a:t>
            </a:r>
            <a:r>
              <a:rPr lang="fr-CH" spc="-5" dirty="0" err="1"/>
              <a:t>Zentrum</a:t>
            </a:r>
            <a:r>
              <a:rPr lang="fr-CH" spc="-5" dirty="0"/>
              <a:t> </a:t>
            </a:r>
            <a:r>
              <a:rPr lang="fr-CH" spc="-5" dirty="0" err="1"/>
              <a:t>für</a:t>
            </a:r>
            <a:r>
              <a:rPr lang="fr-CH" spc="-5" dirty="0"/>
              <a:t> </a:t>
            </a:r>
            <a:r>
              <a:rPr lang="fr-CH" spc="-5" dirty="0" err="1"/>
              <a:t>Arbeitsmedizin</a:t>
            </a:r>
            <a:r>
              <a:rPr lang="fr-CH" spc="-5" dirty="0"/>
              <a:t>, Ergonomie </a:t>
            </a:r>
            <a:r>
              <a:rPr lang="fr-CH" spc="-5" dirty="0" err="1"/>
              <a:t>und</a:t>
            </a:r>
            <a:r>
              <a:rPr lang="fr-CH" spc="-5" dirty="0"/>
              <a:t> </a:t>
            </a:r>
            <a:r>
              <a:rPr lang="fr-CH" spc="-5" dirty="0" err="1"/>
              <a:t>Hygiene</a:t>
            </a:r>
            <a:r>
              <a:rPr lang="fr-CH" spc="-5" dirty="0"/>
              <a:t> │ Hans </a:t>
            </a:r>
            <a:r>
              <a:rPr lang="fr-CH" spc="-5" dirty="0" err="1"/>
              <a:t>Muster</a:t>
            </a:r>
            <a:r>
              <a:rPr lang="fr-CH" spc="-5" dirty="0"/>
              <a:t> │ 26.02.2019</a:t>
            </a:r>
            <a:endParaRPr lang="fr-CH" dirty="0"/>
          </a:p>
        </p:txBody>
      </p:sp>
      <p:sp>
        <p:nvSpPr>
          <p:cNvPr id="5" name="Textplatzhalter 2"/>
          <p:cNvSpPr txBox="1">
            <a:spLocks/>
          </p:cNvSpPr>
          <p:nvPr/>
        </p:nvSpPr>
        <p:spPr>
          <a:xfrm>
            <a:off x="6001165" y="1597530"/>
            <a:ext cx="4853101" cy="3883418"/>
          </a:xfrm>
          <a:prstGeom prst="rect">
            <a:avLst/>
          </a:prstGeom>
        </p:spPr>
        <p:txBody>
          <a:bodyPr lIns="0" tIns="0" rIns="0" bIns="0"/>
          <a:lstStyle>
            <a:lvl1pPr marL="342000" marR="0" indent="-342900" algn="l" defTabSz="914400" rtl="0" eaLnBrk="1" fontAlgn="auto" latinLnBrk="0" hangingPunct="1">
              <a:lnSpc>
                <a:spcPct val="100000"/>
              </a:lnSpc>
              <a:spcBef>
                <a:spcPts val="0"/>
              </a:spcBef>
              <a:spcAft>
                <a:spcPts val="300"/>
              </a:spcAft>
              <a:buClr>
                <a:srgbClr val="EF9E54"/>
              </a:buClr>
              <a:buSzTx/>
              <a:buFont typeface="Arial" panose="020B0604020202020204" pitchFamily="34" charset="0"/>
              <a:buChar char="•"/>
              <a:tabLst/>
              <a:defRPr sz="2000" b="0" i="0" kern="1200"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702000" indent="-342000" algn="l" defTabSz="914400" rtl="0" eaLnBrk="1" latinLnBrk="0" hangingPunct="1">
              <a:lnSpc>
                <a:spcPct val="90000"/>
              </a:lnSpc>
              <a:spcBef>
                <a:spcPts val="0"/>
              </a:spcBef>
              <a:buFont typeface="Arial" panose="020B0604020202020204" pitchFamily="34" charset="0"/>
              <a:buChar char="•"/>
              <a:defRPr sz="1800" kern="1200" baseline="0">
                <a:solidFill>
                  <a:schemeClr val="tx1">
                    <a:lumMod val="75000"/>
                    <a:lumOff val="25000"/>
                  </a:schemeClr>
                </a:solidFill>
                <a:latin typeface="Arial" panose="020B0604020202020204" pitchFamily="34" charset="0"/>
                <a:ea typeface="+mn-ea"/>
                <a:cs typeface="Arial" panose="020B0604020202020204" pitchFamily="34" charset="0"/>
              </a:defRPr>
            </a:lvl2pPr>
            <a:lvl3pPr marL="982663" indent="-265113" algn="l" defTabSz="914400" rtl="0" eaLnBrk="1" latinLnBrk="0" hangingPunct="1">
              <a:lnSpc>
                <a:spcPct val="90000"/>
              </a:lnSpc>
              <a:spcBef>
                <a:spcPts val="100"/>
              </a:spcBef>
              <a:buFont typeface="Symbol" panose="05050102010706020507" pitchFamily="18" charset="2"/>
              <a:buChar char="-"/>
              <a:defRPr sz="1600" kern="1200" baseline="0">
                <a:solidFill>
                  <a:schemeClr val="tx1">
                    <a:lumMod val="75000"/>
                    <a:lumOff val="25000"/>
                  </a:schemeClr>
                </a:solidFill>
                <a:latin typeface="Arial" panose="020B0604020202020204" pitchFamily="34" charset="0"/>
                <a:ea typeface="+mn-ea"/>
                <a:cs typeface="Arial" panose="020B0604020202020204" pitchFamily="34" charset="0"/>
              </a:defRPr>
            </a:lvl3pPr>
            <a:lvl4pPr marL="1258888" indent="-187325" algn="l" defTabSz="914400" rtl="0" eaLnBrk="1" latinLnBrk="0" hangingPunct="1">
              <a:lnSpc>
                <a:spcPct val="90000"/>
              </a:lnSpc>
              <a:spcBef>
                <a:spcPts val="100"/>
              </a:spcBef>
              <a:buFont typeface="Arial" panose="020B0604020202020204" pitchFamily="34" charset="0"/>
              <a:buChar char="∙"/>
              <a:defRPr sz="1400" kern="1200" baseline="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CH" dirty="0">
                <a:solidFill>
                  <a:srgbClr val="FF9933"/>
                </a:solidFill>
              </a:rPr>
              <a:t>Quoi?</a:t>
            </a:r>
          </a:p>
          <a:p>
            <a:pPr marL="0" indent="0">
              <a:buFont typeface="Arial" panose="020B0604020202020204" pitchFamily="34" charset="0"/>
              <a:buNone/>
            </a:pPr>
            <a:endParaRPr lang="fr-CH" dirty="0">
              <a:solidFill>
                <a:srgbClr val="FF9933"/>
              </a:solidFill>
            </a:endParaRPr>
          </a:p>
          <a:p>
            <a:pPr>
              <a:spcAft>
                <a:spcPts val="600"/>
              </a:spcAft>
            </a:pPr>
            <a:r>
              <a:rPr lang="fr-CH" dirty="0"/>
              <a:t>Organisation de l’alarme</a:t>
            </a:r>
          </a:p>
          <a:p>
            <a:pPr>
              <a:spcAft>
                <a:spcPts val="600"/>
              </a:spcAft>
            </a:pPr>
            <a:r>
              <a:rPr lang="fr-CH" dirty="0"/>
              <a:t>Premiers secours </a:t>
            </a:r>
          </a:p>
          <a:p>
            <a:pPr>
              <a:spcAft>
                <a:spcPts val="600"/>
              </a:spcAft>
            </a:pPr>
            <a:r>
              <a:rPr lang="fr-CH" dirty="0"/>
              <a:t>Comportement en cas d’incendie </a:t>
            </a:r>
          </a:p>
          <a:p>
            <a:pPr>
              <a:spcAft>
                <a:spcPts val="600"/>
              </a:spcAft>
            </a:pPr>
            <a:r>
              <a:rPr lang="fr-CH" dirty="0"/>
              <a:t>Dangers particuliers </a:t>
            </a:r>
          </a:p>
          <a:p>
            <a:pPr>
              <a:spcAft>
                <a:spcPts val="600"/>
              </a:spcAft>
            </a:pPr>
            <a:r>
              <a:rPr lang="fr-CH" dirty="0"/>
              <a:t>Formation d’aide en cas d’urgence </a:t>
            </a:r>
          </a:p>
          <a:p>
            <a:pPr>
              <a:spcAft>
                <a:spcPts val="600"/>
              </a:spcAft>
            </a:pPr>
            <a:r>
              <a:rPr lang="fr-CH" dirty="0"/>
              <a:t>…</a:t>
            </a:r>
          </a:p>
          <a:p>
            <a:pPr>
              <a:spcAft>
                <a:spcPts val="600"/>
              </a:spcAft>
            </a:pPr>
            <a:endParaRPr lang="fr-CH" dirty="0"/>
          </a:p>
        </p:txBody>
      </p:sp>
    </p:spTree>
    <p:extLst>
      <p:ext uri="{BB962C8B-B14F-4D97-AF65-F5344CB8AC3E}">
        <p14:creationId xmlns:p14="http://schemas.microsoft.com/office/powerpoint/2010/main" val="41386841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183F38E6-CFE2-F1ED-241A-1E3B36A6C3BB}"/>
              </a:ext>
            </a:extLst>
          </p:cNvPr>
          <p:cNvPicPr>
            <a:picLocks noChangeAspect="1"/>
          </p:cNvPicPr>
          <p:nvPr/>
        </p:nvPicPr>
        <p:blipFill>
          <a:blip r:embed="rId2"/>
          <a:stretch>
            <a:fillRect/>
          </a:stretch>
        </p:blipFill>
        <p:spPr>
          <a:xfrm rot="719864">
            <a:off x="6559446" y="1248946"/>
            <a:ext cx="3385214" cy="4814684"/>
          </a:xfrm>
          <a:prstGeom prst="rect">
            <a:avLst/>
          </a:prstGeom>
          <a:ln>
            <a:noFill/>
          </a:ln>
          <a:effectLst>
            <a:outerShdw blurRad="292100" dist="139700" dir="2700000" algn="tl" rotWithShape="0">
              <a:srgbClr val="333333">
                <a:alpha val="65000"/>
              </a:srgbClr>
            </a:outerShdw>
          </a:effectLst>
        </p:spPr>
      </p:pic>
      <p:pic>
        <p:nvPicPr>
          <p:cNvPr id="10" name="Grafik 9">
            <a:extLst>
              <a:ext uri="{FF2B5EF4-FFF2-40B4-BE49-F238E27FC236}">
                <a16:creationId xmlns:a16="http://schemas.microsoft.com/office/drawing/2014/main" id="{4A4934BB-FFE7-1C1E-1AD1-D1A863CDA98B}"/>
              </a:ext>
            </a:extLst>
          </p:cNvPr>
          <p:cNvPicPr>
            <a:picLocks noChangeAspect="1"/>
          </p:cNvPicPr>
          <p:nvPr/>
        </p:nvPicPr>
        <p:blipFill>
          <a:blip r:embed="rId3"/>
          <a:stretch>
            <a:fillRect/>
          </a:stretch>
        </p:blipFill>
        <p:spPr>
          <a:xfrm>
            <a:off x="4412355" y="1103840"/>
            <a:ext cx="3367290" cy="4739408"/>
          </a:xfrm>
          <a:prstGeom prst="rect">
            <a:avLst/>
          </a:prstGeom>
          <a:ln>
            <a:noFill/>
          </a:ln>
          <a:effectLst>
            <a:outerShdw blurRad="292100" dist="139700" dir="2700000" algn="tl" rotWithShape="0">
              <a:srgbClr val="333333">
                <a:alpha val="65000"/>
              </a:srgbClr>
            </a:outerShdw>
          </a:effectLst>
        </p:spPr>
      </p:pic>
      <p:sp>
        <p:nvSpPr>
          <p:cNvPr id="2" name="Textplatzhalter 1">
            <a:extLst>
              <a:ext uri="{FF2B5EF4-FFF2-40B4-BE49-F238E27FC236}">
                <a16:creationId xmlns:a16="http://schemas.microsoft.com/office/drawing/2014/main" id="{4C932251-7817-BF1F-F43C-2E1B019DCFDB}"/>
              </a:ext>
            </a:extLst>
          </p:cNvPr>
          <p:cNvSpPr>
            <a:spLocks noGrp="1"/>
          </p:cNvSpPr>
          <p:nvPr>
            <p:ph type="body" sz="quarter" idx="12"/>
          </p:nvPr>
        </p:nvSpPr>
        <p:spPr/>
        <p:txBody>
          <a:bodyPr/>
          <a:lstStyle/>
          <a:p>
            <a:r>
              <a:rPr lang="de-CH" dirty="0" err="1"/>
              <a:t>Contrôler</a:t>
            </a:r>
            <a:r>
              <a:rPr lang="de-CH" dirty="0"/>
              <a:t> </a:t>
            </a:r>
            <a:r>
              <a:rPr lang="de-CH" dirty="0" err="1"/>
              <a:t>avec</a:t>
            </a:r>
            <a:r>
              <a:rPr lang="de-CH" dirty="0"/>
              <a:t> </a:t>
            </a:r>
            <a:r>
              <a:rPr lang="de-CH" dirty="0" err="1"/>
              <a:t>l’inventaire</a:t>
            </a:r>
            <a:r>
              <a:rPr lang="de-CH" dirty="0"/>
              <a:t> des </a:t>
            </a:r>
            <a:r>
              <a:rPr lang="de-CH" dirty="0" err="1"/>
              <a:t>dangers</a:t>
            </a:r>
            <a:endParaRPr lang="de-CH" dirty="0"/>
          </a:p>
        </p:txBody>
      </p:sp>
      <p:sp>
        <p:nvSpPr>
          <p:cNvPr id="4" name="Datumsplatzhalter 3">
            <a:extLst>
              <a:ext uri="{FF2B5EF4-FFF2-40B4-BE49-F238E27FC236}">
                <a16:creationId xmlns:a16="http://schemas.microsoft.com/office/drawing/2014/main" id="{34966175-C8AE-71A0-005A-36339755B180}"/>
              </a:ext>
            </a:extLst>
          </p:cNvPr>
          <p:cNvSpPr>
            <a:spLocks noGrp="1"/>
          </p:cNvSpPr>
          <p:nvPr>
            <p:ph type="dt" sz="half" idx="2"/>
          </p:nvPr>
        </p:nvSpPr>
        <p:spPr/>
        <p:txBody>
          <a:bodyPr/>
          <a:lstStyle/>
          <a:p>
            <a:r>
              <a:rPr lang="de-DE" spc="-5"/>
              <a:t>AEH Zentrum für Arbeitsmedizin, Ergonomie und Hygiene │ Hans Muster │ 26.02.2019</a:t>
            </a:r>
            <a:endParaRPr lang="de-CH" dirty="0"/>
          </a:p>
        </p:txBody>
      </p:sp>
      <p:pic>
        <p:nvPicPr>
          <p:cNvPr id="6" name="Grafik 5">
            <a:extLst>
              <a:ext uri="{FF2B5EF4-FFF2-40B4-BE49-F238E27FC236}">
                <a16:creationId xmlns:a16="http://schemas.microsoft.com/office/drawing/2014/main" id="{6B0C105A-AF65-1BCF-0C08-07CFAE434D86}"/>
              </a:ext>
            </a:extLst>
          </p:cNvPr>
          <p:cNvPicPr>
            <a:picLocks noChangeAspect="1"/>
          </p:cNvPicPr>
          <p:nvPr/>
        </p:nvPicPr>
        <p:blipFill>
          <a:blip r:embed="rId4"/>
          <a:stretch>
            <a:fillRect/>
          </a:stretch>
        </p:blipFill>
        <p:spPr>
          <a:xfrm rot="20941870">
            <a:off x="1652458" y="1369319"/>
            <a:ext cx="3231171" cy="458988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765892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2"/>
          </p:nvPr>
        </p:nvSpPr>
        <p:spPr/>
        <p:txBody>
          <a:bodyPr/>
          <a:lstStyle/>
          <a:p>
            <a:r>
              <a:rPr lang="de-CH" dirty="0" err="1"/>
              <a:t>Travail</a:t>
            </a:r>
            <a:r>
              <a:rPr lang="de-CH" dirty="0"/>
              <a:t> de </a:t>
            </a:r>
            <a:r>
              <a:rPr lang="de-CH" dirty="0" err="1"/>
              <a:t>groupe</a:t>
            </a:r>
            <a:endParaRPr lang="de-CH" dirty="0"/>
          </a:p>
        </p:txBody>
      </p:sp>
      <p:sp>
        <p:nvSpPr>
          <p:cNvPr id="3" name="Textplatzhalter 2"/>
          <p:cNvSpPr>
            <a:spLocks noGrp="1"/>
          </p:cNvSpPr>
          <p:nvPr>
            <p:ph type="body" sz="quarter" idx="13"/>
          </p:nvPr>
        </p:nvSpPr>
        <p:spPr>
          <a:xfrm>
            <a:off x="694307" y="1487291"/>
            <a:ext cx="10610394" cy="3883418"/>
          </a:xfrm>
        </p:spPr>
        <p:txBody>
          <a:bodyPr/>
          <a:lstStyle/>
          <a:p>
            <a:pPr marL="0" indent="0">
              <a:buNone/>
            </a:pPr>
            <a:r>
              <a:rPr lang="de-CH" b="1" dirty="0" err="1">
                <a:solidFill>
                  <a:srgbClr val="FF9933"/>
                </a:solidFill>
              </a:rPr>
              <a:t>groupes</a:t>
            </a:r>
            <a:endParaRPr lang="de-CH" b="1" dirty="0">
              <a:solidFill>
                <a:srgbClr val="FF9933"/>
              </a:solidFill>
            </a:endParaRPr>
          </a:p>
          <a:p>
            <a:endParaRPr lang="de-CH" dirty="0">
              <a:solidFill>
                <a:srgbClr val="FF9933"/>
              </a:solidFill>
            </a:endParaRPr>
          </a:p>
          <a:p>
            <a:pPr marL="0" indent="0">
              <a:buNone/>
            </a:pPr>
            <a:r>
              <a:rPr lang="de-CH" b="1" dirty="0">
                <a:solidFill>
                  <a:srgbClr val="FF9933"/>
                </a:solidFill>
              </a:rPr>
              <a:t>3 Flipcharts</a:t>
            </a:r>
          </a:p>
          <a:p>
            <a:pPr lvl="1">
              <a:spcAft>
                <a:spcPts val="600"/>
              </a:spcAft>
            </a:pPr>
            <a:r>
              <a:rPr lang="de-CH" dirty="0"/>
              <a:t>Premiers </a:t>
            </a:r>
            <a:r>
              <a:rPr lang="de-CH" dirty="0" err="1"/>
              <a:t>secours</a:t>
            </a:r>
            <a:endParaRPr lang="de-CH" dirty="0"/>
          </a:p>
          <a:p>
            <a:pPr lvl="1">
              <a:spcAft>
                <a:spcPts val="600"/>
              </a:spcAft>
            </a:pPr>
            <a:r>
              <a:rPr lang="de-CH" dirty="0" err="1"/>
              <a:t>Incendie</a:t>
            </a:r>
            <a:endParaRPr lang="de-CH" dirty="0"/>
          </a:p>
          <a:p>
            <a:pPr lvl="1">
              <a:spcAft>
                <a:spcPts val="600"/>
              </a:spcAft>
            </a:pPr>
            <a:r>
              <a:rPr lang="de-CH" dirty="0" err="1"/>
              <a:t>Évacuation</a:t>
            </a:r>
            <a:endParaRPr lang="de-CH" dirty="0"/>
          </a:p>
          <a:p>
            <a:pPr lvl="1">
              <a:spcAft>
                <a:spcPts val="600"/>
              </a:spcAft>
            </a:pPr>
            <a:endParaRPr lang="de-CH" dirty="0"/>
          </a:p>
          <a:p>
            <a:pPr marL="0" indent="0">
              <a:buNone/>
            </a:pPr>
            <a:r>
              <a:rPr lang="fr-FR" b="1" dirty="0">
                <a:solidFill>
                  <a:srgbClr val="FF9933"/>
                </a:solidFill>
              </a:rPr>
              <a:t>Enumérer les éléments nécessaires sur ce thème</a:t>
            </a:r>
          </a:p>
          <a:p>
            <a:pPr marL="0" indent="0">
              <a:spcAft>
                <a:spcPts val="0"/>
              </a:spcAft>
              <a:buNone/>
            </a:pPr>
            <a:r>
              <a:rPr lang="fr-FR" dirty="0"/>
              <a:t>qui existent déjà (réglés par le propriétaire du bâtiment ou par la gestion du bâtiment)</a:t>
            </a:r>
          </a:p>
          <a:p>
            <a:pPr marL="0" indent="0">
              <a:buNone/>
            </a:pPr>
            <a:endParaRPr lang="fr-FR" dirty="0"/>
          </a:p>
          <a:p>
            <a:pPr marL="0" indent="0">
              <a:spcAft>
                <a:spcPts val="0"/>
              </a:spcAft>
              <a:buNone/>
            </a:pPr>
            <a:r>
              <a:rPr lang="fr-FR" dirty="0"/>
              <a:t>    et qui doivent encore être organisés par les SIBE</a:t>
            </a:r>
            <a:endParaRPr lang="de-CH" dirty="0"/>
          </a:p>
        </p:txBody>
      </p:sp>
      <p:sp>
        <p:nvSpPr>
          <p:cNvPr id="4" name="Datumsplatzhalter 3"/>
          <p:cNvSpPr>
            <a:spLocks noGrp="1"/>
          </p:cNvSpPr>
          <p:nvPr>
            <p:ph type="dt" sz="half" idx="2"/>
          </p:nvPr>
        </p:nvSpPr>
        <p:spPr/>
        <p:txBody>
          <a:bodyPr/>
          <a:lstStyle/>
          <a:p>
            <a:r>
              <a:rPr lang="de-DE" spc="-5" dirty="0"/>
              <a:t>AEH Zentrum für Arbeitsmedizin, Ergonomie </a:t>
            </a:r>
            <a:r>
              <a:rPr lang="de-DE" spc="-5"/>
              <a:t>und Hygiene</a:t>
            </a:r>
            <a:endParaRPr lang="de-CH" dirty="0"/>
          </a:p>
        </p:txBody>
      </p:sp>
    </p:spTree>
    <p:extLst>
      <p:ext uri="{BB962C8B-B14F-4D97-AF65-F5344CB8AC3E}">
        <p14:creationId xmlns:p14="http://schemas.microsoft.com/office/powerpoint/2010/main" val="19781955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3"/>
          </p:nvPr>
        </p:nvSpPr>
        <p:spPr>
          <a:xfrm>
            <a:off x="4572000" y="3212976"/>
            <a:ext cx="7284641" cy="1800200"/>
          </a:xfrm>
        </p:spPr>
        <p:txBody>
          <a:bodyPr/>
          <a:lstStyle/>
          <a:p>
            <a:r>
              <a:rPr lang="de-CH" dirty="0"/>
              <a:t>UNIA – </a:t>
            </a:r>
            <a:r>
              <a:rPr lang="fr-FR" dirty="0"/>
              <a:t>concept d’organisation en cas d’urgence </a:t>
            </a:r>
            <a:r>
              <a:rPr lang="de-CH" dirty="0"/>
              <a:t>/ </a:t>
            </a:r>
            <a:r>
              <a:rPr lang="fr-CH" noProof="0" dirty="0"/>
              <a:t>évacuation</a:t>
            </a:r>
            <a:endParaRPr lang="de-CH" dirty="0"/>
          </a:p>
        </p:txBody>
      </p:sp>
    </p:spTree>
    <p:custDataLst>
      <p:tags r:id="rId1"/>
    </p:custDataLst>
    <p:extLst>
      <p:ext uri="{BB962C8B-B14F-4D97-AF65-F5344CB8AC3E}">
        <p14:creationId xmlns:p14="http://schemas.microsoft.com/office/powerpoint/2010/main" val="26987530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732000" y="1844824"/>
            <a:ext cx="10728000" cy="2664296"/>
          </a:xfrm>
        </p:spPr>
        <p:txBody>
          <a:bodyPr/>
          <a:lstStyle/>
          <a:p>
            <a:r>
              <a:rPr lang="fr-FR" dirty="0"/>
              <a:t>Analyse</a:t>
            </a:r>
          </a:p>
          <a:p>
            <a:r>
              <a:rPr lang="fr-FR" dirty="0"/>
              <a:t>Création d'un manuel d'urgence</a:t>
            </a:r>
          </a:p>
          <a:p>
            <a:r>
              <a:rPr lang="fr-FR" dirty="0"/>
              <a:t>Manuel de concept d'urgence</a:t>
            </a:r>
          </a:p>
          <a:p>
            <a:r>
              <a:rPr lang="fr-FR" dirty="0"/>
              <a:t>Organisation des urgences</a:t>
            </a:r>
          </a:p>
          <a:p>
            <a:r>
              <a:rPr lang="fr-FR" dirty="0"/>
              <a:t>Numéros d'urgence</a:t>
            </a:r>
          </a:p>
          <a:p>
            <a:r>
              <a:rPr lang="fr-FR" dirty="0"/>
              <a:t>Évacuation</a:t>
            </a:r>
          </a:p>
          <a:p>
            <a:r>
              <a:rPr lang="fr-FR" dirty="0"/>
              <a:t>Questions</a:t>
            </a:r>
            <a:endParaRPr lang="de-CH" dirty="0">
              <a:highlight>
                <a:srgbClr val="FFFF00"/>
              </a:highlight>
            </a:endParaRPr>
          </a:p>
          <a:p>
            <a:pPr marL="0" indent="0">
              <a:buNone/>
            </a:pPr>
            <a:endParaRPr lang="de-CH" dirty="0"/>
          </a:p>
          <a:p>
            <a:endParaRPr lang="de-CH" dirty="0"/>
          </a:p>
          <a:p>
            <a:endParaRPr lang="de-CH" dirty="0"/>
          </a:p>
          <a:p>
            <a:endParaRPr lang="de-CH" dirty="0"/>
          </a:p>
          <a:p>
            <a:endParaRPr lang="de-CH" dirty="0"/>
          </a:p>
        </p:txBody>
      </p:sp>
      <p:sp>
        <p:nvSpPr>
          <p:cNvPr id="3" name="Titel 2"/>
          <p:cNvSpPr>
            <a:spLocks noGrp="1"/>
          </p:cNvSpPr>
          <p:nvPr>
            <p:ph type="title"/>
          </p:nvPr>
        </p:nvSpPr>
        <p:spPr>
          <a:xfrm>
            <a:off x="749190" y="548680"/>
            <a:ext cx="10728000" cy="1015200"/>
          </a:xfrm>
        </p:spPr>
        <p:txBody>
          <a:bodyPr/>
          <a:lstStyle/>
          <a:p>
            <a:r>
              <a:rPr lang="de-CH" dirty="0" err="1"/>
              <a:t>Contenu</a:t>
            </a:r>
            <a:endParaRPr lang="de-CH" dirty="0"/>
          </a:p>
        </p:txBody>
      </p:sp>
    </p:spTree>
    <p:custDataLst>
      <p:tags r:id="rId1"/>
    </p:custDataLst>
    <p:extLst>
      <p:ext uri="{BB962C8B-B14F-4D97-AF65-F5344CB8AC3E}">
        <p14:creationId xmlns:p14="http://schemas.microsoft.com/office/powerpoint/2010/main" val="9202684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3"/>
          </p:nvPr>
        </p:nvSpPr>
        <p:spPr>
          <a:xfrm>
            <a:off x="5303913" y="3212976"/>
            <a:ext cx="6552728" cy="1800200"/>
          </a:xfrm>
        </p:spPr>
        <p:txBody>
          <a:bodyPr/>
          <a:lstStyle/>
          <a:p>
            <a:r>
              <a:rPr lang="de-CH" dirty="0"/>
              <a:t>Analyse</a:t>
            </a:r>
          </a:p>
        </p:txBody>
      </p:sp>
    </p:spTree>
    <p:custDataLst>
      <p:tags r:id="rId1"/>
    </p:custDataLst>
    <p:extLst>
      <p:ext uri="{BB962C8B-B14F-4D97-AF65-F5344CB8AC3E}">
        <p14:creationId xmlns:p14="http://schemas.microsoft.com/office/powerpoint/2010/main" val="945129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2">
            <a:extLst>
              <a:ext uri="{FF2B5EF4-FFF2-40B4-BE49-F238E27FC236}">
                <a16:creationId xmlns:a16="http://schemas.microsoft.com/office/drawing/2014/main" id="{B12735C0-032A-4261-8535-CDDFE198144B}"/>
              </a:ext>
            </a:extLst>
          </p:cNvPr>
          <p:cNvSpPr>
            <a:spLocks noGrp="1"/>
          </p:cNvSpPr>
          <p:nvPr>
            <p:ph sz="half" idx="1"/>
          </p:nvPr>
        </p:nvSpPr>
        <p:spPr>
          <a:xfrm>
            <a:off x="766800" y="1563880"/>
            <a:ext cx="10728000" cy="4323184"/>
          </a:xfrm>
        </p:spPr>
        <p:txBody>
          <a:bodyPr>
            <a:noAutofit/>
          </a:bodyPr>
          <a:lstStyle/>
          <a:p>
            <a:pPr marL="0" indent="0">
              <a:spcBef>
                <a:spcPts val="1200"/>
              </a:spcBef>
              <a:spcAft>
                <a:spcPts val="900"/>
              </a:spcAft>
              <a:buNone/>
            </a:pPr>
            <a:r>
              <a:rPr lang="fr-FR" dirty="0">
                <a:solidFill>
                  <a:schemeClr val="tx1"/>
                </a:solidFill>
                <a:cs typeface="Times New Roman" panose="02020603050405020304" pitchFamily="18" charset="0"/>
              </a:rPr>
              <a:t>Dans un premier temps, état de lieux a été faite sur le site d'UNIA à Zurich.</a:t>
            </a:r>
          </a:p>
          <a:p>
            <a:pPr marL="0" indent="0">
              <a:spcBef>
                <a:spcPts val="1200"/>
              </a:spcBef>
              <a:spcAft>
                <a:spcPts val="900"/>
              </a:spcAft>
              <a:buNone/>
            </a:pPr>
            <a:r>
              <a:rPr lang="fr-FR" dirty="0">
                <a:solidFill>
                  <a:schemeClr val="tx1"/>
                </a:solidFill>
                <a:cs typeface="Times New Roman" panose="02020603050405020304" pitchFamily="18" charset="0"/>
              </a:rPr>
              <a:t>Le bâtiment dispose d'un parking souterrain de 2 étages, ainsi que de 6 étages de bureaux et d'une terrasse sur le toit, qui est également utilisée (espace fumeur, événements, etc.).</a:t>
            </a:r>
          </a:p>
          <a:p>
            <a:pPr>
              <a:spcBef>
                <a:spcPts val="1200"/>
              </a:spcBef>
              <a:spcAft>
                <a:spcPts val="900"/>
              </a:spcAft>
            </a:pPr>
            <a:r>
              <a:rPr lang="fr-FR" dirty="0">
                <a:solidFill>
                  <a:schemeClr val="tx1"/>
                </a:solidFill>
                <a:cs typeface="Times New Roman" panose="02020603050405020304" pitchFamily="18" charset="0"/>
              </a:rPr>
              <a:t>Il y a une couverture anti-feu par étage de bureau</a:t>
            </a:r>
          </a:p>
          <a:p>
            <a:pPr>
              <a:spcBef>
                <a:spcPts val="1200"/>
              </a:spcBef>
              <a:spcAft>
                <a:spcPts val="900"/>
              </a:spcAft>
            </a:pPr>
            <a:r>
              <a:rPr lang="fr-FR" dirty="0">
                <a:solidFill>
                  <a:schemeClr val="tx1"/>
                </a:solidFill>
                <a:cs typeface="Times New Roman" panose="02020603050405020304" pitchFamily="18" charset="0"/>
              </a:rPr>
              <a:t>Dans le parking souterrain, il y a un extincteur par étage.</a:t>
            </a:r>
          </a:p>
          <a:p>
            <a:pPr>
              <a:spcBef>
                <a:spcPts val="1200"/>
              </a:spcBef>
              <a:spcAft>
                <a:spcPts val="900"/>
              </a:spcAft>
            </a:pPr>
            <a:r>
              <a:rPr lang="fr-FR" dirty="0">
                <a:solidFill>
                  <a:schemeClr val="tx1"/>
                </a:solidFill>
                <a:cs typeface="Times New Roman" panose="02020603050405020304" pitchFamily="18" charset="0"/>
              </a:rPr>
              <a:t>Il n'y a </a:t>
            </a:r>
            <a:r>
              <a:rPr lang="fr-FR" b="1" dirty="0">
                <a:solidFill>
                  <a:schemeClr val="tx1"/>
                </a:solidFill>
                <a:cs typeface="Times New Roman" panose="02020603050405020304" pitchFamily="18" charset="0"/>
              </a:rPr>
              <a:t>pas d'alarme </a:t>
            </a:r>
            <a:r>
              <a:rPr lang="fr-FR" dirty="0">
                <a:solidFill>
                  <a:schemeClr val="tx1"/>
                </a:solidFill>
                <a:cs typeface="Times New Roman" panose="02020603050405020304" pitchFamily="18" charset="0"/>
              </a:rPr>
              <a:t>en cas d'incident</a:t>
            </a:r>
          </a:p>
          <a:p>
            <a:pPr>
              <a:spcBef>
                <a:spcPts val="1200"/>
              </a:spcBef>
              <a:spcAft>
                <a:spcPts val="900"/>
              </a:spcAft>
            </a:pPr>
            <a:r>
              <a:rPr lang="fr-FR" dirty="0">
                <a:solidFill>
                  <a:schemeClr val="tx1"/>
                </a:solidFill>
                <a:cs typeface="Times New Roman" panose="02020603050405020304" pitchFamily="18" charset="0"/>
              </a:rPr>
              <a:t>Il y a des secouristes formés</a:t>
            </a:r>
          </a:p>
          <a:p>
            <a:pPr>
              <a:spcBef>
                <a:spcPts val="1200"/>
              </a:spcBef>
              <a:spcAft>
                <a:spcPts val="900"/>
              </a:spcAft>
            </a:pPr>
            <a:r>
              <a:rPr lang="fr-FR" dirty="0">
                <a:solidFill>
                  <a:schemeClr val="tx1"/>
                </a:solidFill>
                <a:cs typeface="Times New Roman" panose="02020603050405020304" pitchFamily="18" charset="0"/>
              </a:rPr>
              <a:t>Il n'y a pas de manuel d'urgence pour les différents scénarios </a:t>
            </a:r>
            <a:endParaRPr lang="de-CH" b="0" i="0" dirty="0">
              <a:solidFill>
                <a:srgbClr val="333333"/>
              </a:solidFill>
              <a:effectLst/>
              <a:latin typeface="Verdana" panose="020B0604030504040204" pitchFamily="34" charset="0"/>
            </a:endParaRPr>
          </a:p>
          <a:p>
            <a:pPr marL="0" indent="0">
              <a:buNone/>
            </a:pPr>
            <a:endParaRPr lang="de-CH"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nl-NL" dirty="0">
              <a:solidFill>
                <a:srgbClr val="1F1F1F"/>
              </a:solidFill>
              <a:cs typeface="Times New Roman" panose="02020603050405020304" pitchFamily="18" charset="0"/>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sz="2000" dirty="0">
              <a:solidFill>
                <a:srgbClr val="58585A"/>
              </a:solidFill>
              <a:latin typeface="ArialMT"/>
            </a:endParaRPr>
          </a:p>
          <a:p>
            <a:pPr marL="0" indent="0">
              <a:buNone/>
            </a:pPr>
            <a:endParaRPr lang="de-CH" sz="2000" dirty="0"/>
          </a:p>
          <a:p>
            <a:pPr marL="0" indent="0">
              <a:lnSpc>
                <a:spcPct val="90000"/>
              </a:lnSpc>
              <a:spcAft>
                <a:spcPts val="600"/>
              </a:spcAft>
              <a:buNone/>
            </a:pPr>
            <a:endParaRPr lang="fr-CH" dirty="0"/>
          </a:p>
        </p:txBody>
      </p:sp>
      <p:sp>
        <p:nvSpPr>
          <p:cNvPr id="3" name="Titel 2">
            <a:extLst>
              <a:ext uri="{FF2B5EF4-FFF2-40B4-BE49-F238E27FC236}">
                <a16:creationId xmlns:a16="http://schemas.microsoft.com/office/drawing/2014/main" id="{742E8738-D482-4B5E-B43B-2996894CCEE3}"/>
              </a:ext>
            </a:extLst>
          </p:cNvPr>
          <p:cNvSpPr>
            <a:spLocks noGrp="1"/>
          </p:cNvSpPr>
          <p:nvPr>
            <p:ph type="title"/>
          </p:nvPr>
        </p:nvSpPr>
        <p:spPr>
          <a:xfrm>
            <a:off x="766800" y="548680"/>
            <a:ext cx="10728000" cy="1015200"/>
          </a:xfrm>
        </p:spPr>
        <p:txBody>
          <a:bodyPr wrap="square" anchor="t">
            <a:normAutofit/>
          </a:bodyPr>
          <a:lstStyle/>
          <a:p>
            <a:r>
              <a:rPr lang="de-CH" dirty="0"/>
              <a:t>Analyse</a:t>
            </a:r>
            <a:br>
              <a:rPr lang="de-CH" sz="1800" b="1" dirty="0">
                <a:effectLst/>
                <a:latin typeface="Arial" panose="020B0604020202020204" pitchFamily="34" charset="0"/>
                <a:ea typeface="Calibri" panose="020F0502020204030204" pitchFamily="34" charset="0"/>
              </a:rPr>
            </a:br>
            <a:endParaRPr lang="de-CH" dirty="0"/>
          </a:p>
        </p:txBody>
      </p:sp>
    </p:spTree>
    <p:custDataLst>
      <p:tags r:id="rId1"/>
    </p:custDataLst>
    <p:extLst>
      <p:ext uri="{BB962C8B-B14F-4D97-AF65-F5344CB8AC3E}">
        <p14:creationId xmlns:p14="http://schemas.microsoft.com/office/powerpoint/2010/main" val="31913631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3"/>
          </p:nvPr>
        </p:nvSpPr>
        <p:spPr>
          <a:xfrm>
            <a:off x="5303913" y="3212976"/>
            <a:ext cx="6552728" cy="1800200"/>
          </a:xfrm>
        </p:spPr>
        <p:txBody>
          <a:bodyPr/>
          <a:lstStyle/>
          <a:p>
            <a:r>
              <a:rPr lang="fr-FR" dirty="0"/>
              <a:t>Élaborer un concept d’organisation en cas d’urgence </a:t>
            </a:r>
            <a:r>
              <a:rPr lang="de-CH" dirty="0"/>
              <a:t> </a:t>
            </a:r>
            <a:br>
              <a:rPr lang="fr-FR" dirty="0"/>
            </a:br>
            <a:br>
              <a:rPr lang="de-CH" dirty="0"/>
            </a:br>
            <a:endParaRPr lang="de-CH" dirty="0"/>
          </a:p>
        </p:txBody>
      </p:sp>
    </p:spTree>
    <p:custDataLst>
      <p:tags r:id="rId1"/>
    </p:custDataLst>
    <p:extLst>
      <p:ext uri="{BB962C8B-B14F-4D97-AF65-F5344CB8AC3E}">
        <p14:creationId xmlns:p14="http://schemas.microsoft.com/office/powerpoint/2010/main" val="23990314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2">
            <a:extLst>
              <a:ext uri="{FF2B5EF4-FFF2-40B4-BE49-F238E27FC236}">
                <a16:creationId xmlns:a16="http://schemas.microsoft.com/office/drawing/2014/main" id="{B12735C0-032A-4261-8535-CDDFE198144B}"/>
              </a:ext>
            </a:extLst>
          </p:cNvPr>
          <p:cNvSpPr>
            <a:spLocks noGrp="1"/>
          </p:cNvSpPr>
          <p:nvPr>
            <p:ph sz="half" idx="1"/>
          </p:nvPr>
        </p:nvSpPr>
        <p:spPr>
          <a:xfrm>
            <a:off x="766800" y="1563880"/>
            <a:ext cx="10728000" cy="4323184"/>
          </a:xfrm>
        </p:spPr>
        <p:txBody>
          <a:bodyPr>
            <a:noAutofit/>
          </a:bodyPr>
          <a:lstStyle/>
          <a:p>
            <a:pPr marL="0" indent="0">
              <a:spcBef>
                <a:spcPts val="1200"/>
              </a:spcBef>
              <a:spcAft>
                <a:spcPts val="900"/>
              </a:spcAft>
              <a:buNone/>
            </a:pPr>
            <a:r>
              <a:rPr lang="fr-FR" dirty="0">
                <a:solidFill>
                  <a:schemeClr val="tx1"/>
                </a:solidFill>
                <a:cs typeface="Times New Roman" panose="02020603050405020304" pitchFamily="18" charset="0"/>
              </a:rPr>
              <a:t>Un concept d'urgence a été élaboré en collaboration avec l'AEH. </a:t>
            </a:r>
          </a:p>
          <a:p>
            <a:pPr>
              <a:spcBef>
                <a:spcPts val="1200"/>
              </a:spcBef>
              <a:spcAft>
                <a:spcPts val="900"/>
              </a:spcAft>
            </a:pPr>
            <a:r>
              <a:rPr lang="fr-FR" dirty="0">
                <a:solidFill>
                  <a:schemeClr val="tx1"/>
                </a:solidFill>
                <a:cs typeface="Times New Roman" panose="02020603050405020304" pitchFamily="18" charset="0"/>
              </a:rPr>
              <a:t>Plusieurs visites ont été effectuées afin de déterminer les besoins et les exigences.</a:t>
            </a:r>
          </a:p>
          <a:p>
            <a:pPr>
              <a:spcBef>
                <a:spcPts val="1200"/>
              </a:spcBef>
              <a:spcAft>
                <a:spcPts val="900"/>
              </a:spcAft>
            </a:pPr>
            <a:r>
              <a:rPr lang="fr-FR" dirty="0">
                <a:solidFill>
                  <a:schemeClr val="tx1"/>
                </a:solidFill>
                <a:cs typeface="Times New Roman" panose="02020603050405020304" pitchFamily="18" charset="0"/>
              </a:rPr>
              <a:t>Différentes variantes d'alarme (p. ex. SWISSCOM e-</a:t>
            </a:r>
            <a:r>
              <a:rPr lang="fr-FR" dirty="0" err="1">
                <a:solidFill>
                  <a:schemeClr val="tx1"/>
                </a:solidFill>
                <a:cs typeface="Times New Roman" panose="02020603050405020304" pitchFamily="18" charset="0"/>
              </a:rPr>
              <a:t>Alarm</a:t>
            </a:r>
            <a:r>
              <a:rPr lang="fr-FR" dirty="0">
                <a:solidFill>
                  <a:schemeClr val="tx1"/>
                </a:solidFill>
                <a:cs typeface="Times New Roman" panose="02020603050405020304" pitchFamily="18" charset="0"/>
              </a:rPr>
              <a:t>) ont été discutées et mises au concours.</a:t>
            </a:r>
          </a:p>
          <a:p>
            <a:pPr>
              <a:spcBef>
                <a:spcPts val="1200"/>
              </a:spcBef>
              <a:spcAft>
                <a:spcPts val="900"/>
              </a:spcAft>
            </a:pPr>
            <a:r>
              <a:rPr lang="fr-FR" dirty="0">
                <a:solidFill>
                  <a:schemeClr val="tx1"/>
                </a:solidFill>
                <a:cs typeface="Times New Roman" panose="02020603050405020304" pitchFamily="18" charset="0"/>
              </a:rPr>
              <a:t>Après l'approbation du projet par la direction d'UNIA, un système vocal ainsi que des unités d'alarme ont été installés dans les différents secteurs. </a:t>
            </a:r>
          </a:p>
          <a:p>
            <a:pPr>
              <a:spcBef>
                <a:spcPts val="1200"/>
              </a:spcBef>
              <a:spcAft>
                <a:spcPts val="900"/>
              </a:spcAft>
            </a:pPr>
            <a:r>
              <a:rPr lang="fr-FR" dirty="0">
                <a:solidFill>
                  <a:schemeClr val="tx1"/>
                </a:solidFill>
                <a:cs typeface="Times New Roman" panose="02020603050405020304" pitchFamily="18" charset="0"/>
              </a:rPr>
              <a:t>Après un test sur le terrain, d'autres unités d'alarme ont été installées afin que les messages vocaux puissent être entendus dans toutes les zones du bâtiment.</a:t>
            </a:r>
          </a:p>
          <a:p>
            <a:pPr>
              <a:spcBef>
                <a:spcPts val="1200"/>
              </a:spcBef>
              <a:spcAft>
                <a:spcPts val="900"/>
              </a:spcAft>
            </a:pPr>
            <a:r>
              <a:rPr lang="fr-FR" dirty="0">
                <a:solidFill>
                  <a:schemeClr val="tx1"/>
                </a:solidFill>
                <a:cs typeface="Times New Roman" panose="02020603050405020304" pitchFamily="18" charset="0"/>
              </a:rPr>
              <a:t>D'autres scénarios ont également été intégrés dans le manuel d'urgence.</a:t>
            </a:r>
            <a:endParaRPr lang="de-CH" dirty="0">
              <a:solidFill>
                <a:srgbClr val="333333"/>
              </a:solidFill>
            </a:endParaRPr>
          </a:p>
          <a:p>
            <a:endParaRPr lang="de-CH" dirty="0">
              <a:solidFill>
                <a:srgbClr val="333333"/>
              </a:solidFill>
            </a:endParaRPr>
          </a:p>
          <a:p>
            <a:pPr marL="0" indent="0" algn="l">
              <a:buNone/>
            </a:pPr>
            <a:endParaRPr lang="de-CH" b="0" i="0" dirty="0">
              <a:solidFill>
                <a:srgbClr val="333333"/>
              </a:solidFill>
              <a:effectLst/>
            </a:endParaRPr>
          </a:p>
          <a:p>
            <a:pPr marL="0" indent="0" algn="l">
              <a:buNone/>
            </a:pPr>
            <a:endParaRPr lang="de-CH" b="0" i="0" dirty="0">
              <a:solidFill>
                <a:srgbClr val="333333"/>
              </a:solidFill>
              <a:effectLst/>
              <a:latin typeface="Verdana" panose="020B0604030504040204" pitchFamily="34" charset="0"/>
            </a:endParaRPr>
          </a:p>
          <a:p>
            <a:pPr marL="0" indent="0">
              <a:buNone/>
            </a:pPr>
            <a:endParaRPr lang="de-CH"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nl-NL" dirty="0">
              <a:solidFill>
                <a:srgbClr val="1F1F1F"/>
              </a:solidFill>
              <a:cs typeface="Times New Roman" panose="02020603050405020304" pitchFamily="18" charset="0"/>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sz="2000" dirty="0">
              <a:solidFill>
                <a:srgbClr val="58585A"/>
              </a:solidFill>
              <a:latin typeface="ArialMT"/>
            </a:endParaRPr>
          </a:p>
          <a:p>
            <a:pPr marL="0" indent="0">
              <a:buNone/>
            </a:pPr>
            <a:endParaRPr lang="de-CH" sz="2000" dirty="0"/>
          </a:p>
          <a:p>
            <a:pPr marL="0" indent="0">
              <a:lnSpc>
                <a:spcPct val="90000"/>
              </a:lnSpc>
              <a:spcAft>
                <a:spcPts val="600"/>
              </a:spcAft>
              <a:buNone/>
            </a:pPr>
            <a:endParaRPr lang="fr-CH" dirty="0"/>
          </a:p>
        </p:txBody>
      </p:sp>
      <p:sp>
        <p:nvSpPr>
          <p:cNvPr id="3" name="Titel 2">
            <a:extLst>
              <a:ext uri="{FF2B5EF4-FFF2-40B4-BE49-F238E27FC236}">
                <a16:creationId xmlns:a16="http://schemas.microsoft.com/office/drawing/2014/main" id="{742E8738-D482-4B5E-B43B-2996894CCEE3}"/>
              </a:ext>
            </a:extLst>
          </p:cNvPr>
          <p:cNvSpPr>
            <a:spLocks noGrp="1"/>
          </p:cNvSpPr>
          <p:nvPr>
            <p:ph type="title"/>
          </p:nvPr>
        </p:nvSpPr>
        <p:spPr>
          <a:xfrm>
            <a:off x="766800" y="548680"/>
            <a:ext cx="10728000" cy="1015200"/>
          </a:xfrm>
        </p:spPr>
        <p:txBody>
          <a:bodyPr wrap="square" anchor="t">
            <a:normAutofit fontScale="90000"/>
          </a:bodyPr>
          <a:lstStyle/>
          <a:p>
            <a:r>
              <a:rPr lang="de-DE" dirty="0" err="1"/>
              <a:t>Élaborer</a:t>
            </a:r>
            <a:r>
              <a:rPr lang="de-DE" dirty="0"/>
              <a:t> </a:t>
            </a:r>
            <a:r>
              <a:rPr lang="de-DE" dirty="0" err="1"/>
              <a:t>un</a:t>
            </a:r>
            <a:r>
              <a:rPr lang="de-DE" dirty="0"/>
              <a:t> </a:t>
            </a:r>
            <a:r>
              <a:rPr lang="fr-FR" dirty="0"/>
              <a:t>concept d’organisation en cas d’urgence</a:t>
            </a:r>
            <a:br>
              <a:rPr lang="de-CH" dirty="0"/>
            </a:br>
            <a:br>
              <a:rPr lang="de-CH" sz="1800" b="1" dirty="0">
                <a:effectLst/>
                <a:latin typeface="Arial" panose="020B0604020202020204" pitchFamily="34" charset="0"/>
                <a:ea typeface="Calibri" panose="020F0502020204030204" pitchFamily="34" charset="0"/>
              </a:rPr>
            </a:br>
            <a:endParaRPr lang="de-CH" dirty="0"/>
          </a:p>
        </p:txBody>
      </p:sp>
    </p:spTree>
    <p:custDataLst>
      <p:tags r:id="rId1"/>
    </p:custDataLst>
    <p:extLst>
      <p:ext uri="{BB962C8B-B14F-4D97-AF65-F5344CB8AC3E}">
        <p14:creationId xmlns:p14="http://schemas.microsoft.com/office/powerpoint/2010/main" val="651691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sz="quarter" idx="16"/>
          </p:nvPr>
        </p:nvSpPr>
        <p:spPr/>
        <p:txBody>
          <a:bodyPr/>
          <a:lstStyle/>
          <a:p>
            <a:r>
              <a:rPr lang="de-CH" dirty="0"/>
              <a:t>Aufgaben 2025</a:t>
            </a:r>
          </a:p>
        </p:txBody>
      </p:sp>
      <p:sp>
        <p:nvSpPr>
          <p:cNvPr id="4" name="Datumsplatzhalter 3"/>
          <p:cNvSpPr>
            <a:spLocks noGrp="1"/>
          </p:cNvSpPr>
          <p:nvPr>
            <p:ph type="dt" sz="half" idx="2"/>
          </p:nvPr>
        </p:nvSpPr>
        <p:spPr/>
        <p:txBody>
          <a:bodyPr/>
          <a:lstStyle/>
          <a:p>
            <a:r>
              <a:rPr lang="de-DE" spc="-5"/>
              <a:t>AEH Zentrum für Arbeitsmedizin, Ergonomie und Hygiene │ Tanja Vitale│ 26.02.2019</a:t>
            </a:r>
            <a:endParaRPr lang="de-CH" dirty="0"/>
          </a:p>
        </p:txBody>
      </p:sp>
      <p:pic>
        <p:nvPicPr>
          <p:cNvPr id="6" name="Grafik 5">
            <a:extLst>
              <a:ext uri="{FF2B5EF4-FFF2-40B4-BE49-F238E27FC236}">
                <a16:creationId xmlns:a16="http://schemas.microsoft.com/office/drawing/2014/main" id="{D0E3E42E-3FC2-ED08-F369-A2B7DB57A3A8}"/>
              </a:ext>
            </a:extLst>
          </p:cNvPr>
          <p:cNvPicPr>
            <a:picLocks noChangeAspect="1"/>
          </p:cNvPicPr>
          <p:nvPr/>
        </p:nvPicPr>
        <p:blipFill>
          <a:blip r:embed="rId3"/>
          <a:stretch>
            <a:fillRect/>
          </a:stretch>
        </p:blipFill>
        <p:spPr>
          <a:xfrm>
            <a:off x="7565290" y="0"/>
            <a:ext cx="4218394" cy="2845270"/>
          </a:xfrm>
          <a:prstGeom prst="rect">
            <a:avLst/>
          </a:prstGeom>
        </p:spPr>
      </p:pic>
      <p:pic>
        <p:nvPicPr>
          <p:cNvPr id="9" name="Grafik 8">
            <a:extLst>
              <a:ext uri="{FF2B5EF4-FFF2-40B4-BE49-F238E27FC236}">
                <a16:creationId xmlns:a16="http://schemas.microsoft.com/office/drawing/2014/main" id="{1ED36131-6530-6966-A31E-10DA28A6089F}"/>
              </a:ext>
            </a:extLst>
          </p:cNvPr>
          <p:cNvPicPr>
            <a:picLocks noChangeAspect="1"/>
          </p:cNvPicPr>
          <p:nvPr/>
        </p:nvPicPr>
        <p:blipFill>
          <a:blip r:embed="rId4"/>
          <a:stretch>
            <a:fillRect/>
          </a:stretch>
        </p:blipFill>
        <p:spPr>
          <a:xfrm>
            <a:off x="0" y="2428434"/>
            <a:ext cx="12338026" cy="3827173"/>
          </a:xfrm>
          <a:prstGeom prst="rect">
            <a:avLst/>
          </a:prstGeom>
        </p:spPr>
      </p:pic>
    </p:spTree>
    <p:extLst>
      <p:ext uri="{BB962C8B-B14F-4D97-AF65-F5344CB8AC3E}">
        <p14:creationId xmlns:p14="http://schemas.microsoft.com/office/powerpoint/2010/main" val="14660601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3"/>
          </p:nvPr>
        </p:nvSpPr>
        <p:spPr>
          <a:xfrm>
            <a:off x="3522409" y="3429000"/>
            <a:ext cx="7560750" cy="1800200"/>
          </a:xfrm>
        </p:spPr>
        <p:txBody>
          <a:bodyPr/>
          <a:lstStyle/>
          <a:p>
            <a:r>
              <a:rPr lang="de-CH" dirty="0"/>
              <a:t>UNIA – </a:t>
            </a:r>
            <a:r>
              <a:rPr lang="fr-FR" dirty="0"/>
              <a:t>concept d’organisation en cas d’urgence / </a:t>
            </a:r>
            <a:r>
              <a:rPr lang="de-CH" dirty="0" err="1"/>
              <a:t>évacuation</a:t>
            </a:r>
            <a:br>
              <a:rPr lang="fr-FR" dirty="0"/>
            </a:br>
            <a:br>
              <a:rPr lang="de-CH" dirty="0"/>
            </a:br>
            <a:endParaRPr lang="de-CH" dirty="0"/>
          </a:p>
        </p:txBody>
      </p:sp>
    </p:spTree>
    <p:custDataLst>
      <p:tags r:id="rId1"/>
    </p:custDataLst>
    <p:extLst>
      <p:ext uri="{BB962C8B-B14F-4D97-AF65-F5344CB8AC3E}">
        <p14:creationId xmlns:p14="http://schemas.microsoft.com/office/powerpoint/2010/main" val="37815450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2">
            <a:extLst>
              <a:ext uri="{FF2B5EF4-FFF2-40B4-BE49-F238E27FC236}">
                <a16:creationId xmlns:a16="http://schemas.microsoft.com/office/drawing/2014/main" id="{B12735C0-032A-4261-8535-CDDFE198144B}"/>
              </a:ext>
            </a:extLst>
          </p:cNvPr>
          <p:cNvSpPr>
            <a:spLocks noGrp="1"/>
          </p:cNvSpPr>
          <p:nvPr>
            <p:ph sz="half" idx="1"/>
          </p:nvPr>
        </p:nvSpPr>
        <p:spPr>
          <a:xfrm>
            <a:off x="766800" y="1563880"/>
            <a:ext cx="10728000" cy="4323184"/>
          </a:xfrm>
        </p:spPr>
        <p:txBody>
          <a:bodyPr>
            <a:noAutofit/>
          </a:bodyPr>
          <a:lstStyle/>
          <a:p>
            <a:pPr marL="0" indent="0">
              <a:spcBef>
                <a:spcPts val="1200"/>
              </a:spcBef>
              <a:spcAft>
                <a:spcPts val="900"/>
              </a:spcAft>
              <a:buNone/>
            </a:pPr>
            <a:r>
              <a:rPr lang="fr-FR" dirty="0">
                <a:solidFill>
                  <a:schemeClr val="tx1"/>
                </a:solidFill>
                <a:cs typeface="Times New Roman" panose="02020603050405020304" pitchFamily="18" charset="0"/>
              </a:rPr>
              <a:t>Après l’installation du système d'alarme et la finalisation du manuel d'urgence, une formation a été organisée pour les collaborateurs et collaboratrices responsables et le manuel a été mis en ligne sur l'Intranet.</a:t>
            </a:r>
            <a:r>
              <a:rPr lang="de-CH" dirty="0">
                <a:solidFill>
                  <a:schemeClr val="tx1"/>
                </a:solidFill>
                <a:cs typeface="Times New Roman" panose="02020603050405020304" pitchFamily="18" charset="0"/>
              </a:rPr>
              <a:t>. </a:t>
            </a:r>
          </a:p>
          <a:p>
            <a:pPr>
              <a:buFont typeface="Arial" panose="020B0604020202020204" pitchFamily="34" charset="0"/>
              <a:buChar char="•"/>
            </a:pPr>
            <a:r>
              <a:rPr lang="fr-FR" dirty="0">
                <a:solidFill>
                  <a:srgbClr val="333333"/>
                </a:solidFill>
              </a:rPr>
              <a:t>Voici un petit aperçu de tout ce qui est décrit dans le manuel d'urgence :</a:t>
            </a:r>
            <a:endParaRPr lang="de-CH" b="0" i="0" dirty="0">
              <a:solidFill>
                <a:srgbClr val="333333"/>
              </a:solidFill>
              <a:effectLst/>
              <a:latin typeface="Verdana" panose="020B0604030504040204" pitchFamily="34" charset="0"/>
            </a:endParaRPr>
          </a:p>
          <a:p>
            <a:pPr marL="0" indent="0">
              <a:buNone/>
            </a:pPr>
            <a:endParaRPr lang="de-CH"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nl-NL" dirty="0">
              <a:solidFill>
                <a:srgbClr val="1F1F1F"/>
              </a:solidFill>
              <a:cs typeface="Times New Roman" panose="02020603050405020304" pitchFamily="18" charset="0"/>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sz="2000" dirty="0">
              <a:solidFill>
                <a:srgbClr val="58585A"/>
              </a:solidFill>
              <a:latin typeface="ArialMT"/>
            </a:endParaRPr>
          </a:p>
          <a:p>
            <a:pPr marL="0" indent="0">
              <a:buNone/>
            </a:pPr>
            <a:endParaRPr lang="de-CH" sz="2000" dirty="0"/>
          </a:p>
          <a:p>
            <a:pPr marL="0" indent="0">
              <a:lnSpc>
                <a:spcPct val="90000"/>
              </a:lnSpc>
              <a:spcAft>
                <a:spcPts val="600"/>
              </a:spcAft>
              <a:buNone/>
            </a:pPr>
            <a:endParaRPr lang="fr-CH" dirty="0"/>
          </a:p>
        </p:txBody>
      </p:sp>
      <p:sp>
        <p:nvSpPr>
          <p:cNvPr id="3" name="Titel 2">
            <a:extLst>
              <a:ext uri="{FF2B5EF4-FFF2-40B4-BE49-F238E27FC236}">
                <a16:creationId xmlns:a16="http://schemas.microsoft.com/office/drawing/2014/main" id="{742E8738-D482-4B5E-B43B-2996894CCEE3}"/>
              </a:ext>
            </a:extLst>
          </p:cNvPr>
          <p:cNvSpPr>
            <a:spLocks noGrp="1"/>
          </p:cNvSpPr>
          <p:nvPr>
            <p:ph type="title"/>
          </p:nvPr>
        </p:nvSpPr>
        <p:spPr>
          <a:xfrm>
            <a:off x="766800" y="548680"/>
            <a:ext cx="10728000" cy="1015200"/>
          </a:xfrm>
        </p:spPr>
        <p:txBody>
          <a:bodyPr wrap="square" anchor="t">
            <a:normAutofit/>
          </a:bodyPr>
          <a:lstStyle/>
          <a:p>
            <a:r>
              <a:rPr lang="de-CH" dirty="0"/>
              <a:t>Manuel du </a:t>
            </a:r>
            <a:r>
              <a:rPr lang="fr-FR" dirty="0"/>
              <a:t>concept d’organisation en cas d’urgence</a:t>
            </a:r>
            <a:br>
              <a:rPr lang="de-CH" sz="1800" b="1" dirty="0">
                <a:effectLst/>
                <a:latin typeface="Arial" panose="020B0604020202020204" pitchFamily="34" charset="0"/>
                <a:ea typeface="Calibri" panose="020F0502020204030204" pitchFamily="34" charset="0"/>
              </a:rPr>
            </a:br>
            <a:endParaRPr lang="de-CH" dirty="0"/>
          </a:p>
        </p:txBody>
      </p:sp>
    </p:spTree>
    <p:custDataLst>
      <p:tags r:id="rId1"/>
    </p:custDataLst>
    <p:extLst>
      <p:ext uri="{BB962C8B-B14F-4D97-AF65-F5344CB8AC3E}">
        <p14:creationId xmlns:p14="http://schemas.microsoft.com/office/powerpoint/2010/main" val="32646265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2">
            <a:extLst>
              <a:ext uri="{FF2B5EF4-FFF2-40B4-BE49-F238E27FC236}">
                <a16:creationId xmlns:a16="http://schemas.microsoft.com/office/drawing/2014/main" id="{B12735C0-032A-4261-8535-CDDFE198144B}"/>
              </a:ext>
            </a:extLst>
          </p:cNvPr>
          <p:cNvSpPr>
            <a:spLocks noGrp="1"/>
          </p:cNvSpPr>
          <p:nvPr>
            <p:ph sz="half" idx="1"/>
          </p:nvPr>
        </p:nvSpPr>
        <p:spPr>
          <a:xfrm>
            <a:off x="766800" y="1563880"/>
            <a:ext cx="10728000" cy="4323184"/>
          </a:xfrm>
        </p:spPr>
        <p:txBody>
          <a:bodyPr>
            <a:noAutofit/>
          </a:bodyPr>
          <a:lstStyle/>
          <a:p>
            <a:pPr marL="0" indent="0">
              <a:spcBef>
                <a:spcPts val="1200"/>
              </a:spcBef>
              <a:spcAft>
                <a:spcPts val="900"/>
              </a:spcAft>
              <a:buNone/>
            </a:pPr>
            <a:r>
              <a:rPr lang="fr-FR" b="1" dirty="0">
                <a:solidFill>
                  <a:schemeClr val="tx1"/>
                </a:solidFill>
                <a:cs typeface="Times New Roman" panose="02020603050405020304" pitchFamily="18" charset="0"/>
              </a:rPr>
              <a:t>Le manuel Concept d'urgence sera disponible sur l'Intranet. </a:t>
            </a:r>
          </a:p>
          <a:p>
            <a:pPr marL="0" indent="0" algn="l">
              <a:buNone/>
            </a:pPr>
            <a:r>
              <a:rPr lang="fr-FR" b="0" i="0" dirty="0">
                <a:solidFill>
                  <a:srgbClr val="333333"/>
                </a:solidFill>
                <a:effectLst/>
              </a:rPr>
              <a:t>Différents scénarios d'urgence y sont décrits</a:t>
            </a:r>
          </a:p>
          <a:p>
            <a:pPr marL="0" indent="0" algn="l">
              <a:buNone/>
            </a:pPr>
            <a:endParaRPr lang="fr-FR" dirty="0">
              <a:solidFill>
                <a:srgbClr val="333333"/>
              </a:solidFill>
            </a:endParaRPr>
          </a:p>
          <a:p>
            <a:pPr marL="0" indent="0">
              <a:buNone/>
            </a:pPr>
            <a:endParaRPr lang="fr-FR" dirty="0">
              <a:solidFill>
                <a:srgbClr val="333333"/>
              </a:solidFill>
            </a:endParaRPr>
          </a:p>
          <a:p>
            <a:r>
              <a:rPr lang="fr-FR" dirty="0">
                <a:solidFill>
                  <a:srgbClr val="333333"/>
                </a:solidFill>
              </a:rPr>
              <a:t>In</a:t>
            </a:r>
            <a:r>
              <a:rPr lang="fr-FR" b="0" i="0" dirty="0">
                <a:solidFill>
                  <a:srgbClr val="333333"/>
                </a:solidFill>
                <a:effectLst/>
              </a:rPr>
              <a:t>cendie</a:t>
            </a:r>
          </a:p>
          <a:p>
            <a:r>
              <a:rPr lang="fr-FR" b="0" i="0" dirty="0">
                <a:solidFill>
                  <a:srgbClr val="333333"/>
                </a:solidFill>
                <a:effectLst/>
              </a:rPr>
              <a:t>Urgence médicale</a:t>
            </a:r>
          </a:p>
          <a:p>
            <a:r>
              <a:rPr lang="fr-FR" b="0" i="0" dirty="0">
                <a:solidFill>
                  <a:srgbClr val="333333"/>
                </a:solidFill>
                <a:effectLst/>
              </a:rPr>
              <a:t>Envois suspects</a:t>
            </a:r>
          </a:p>
          <a:p>
            <a:r>
              <a:rPr lang="fr-FR" b="0" i="0" dirty="0">
                <a:solidFill>
                  <a:srgbClr val="333333"/>
                </a:solidFill>
                <a:effectLst/>
              </a:rPr>
              <a:t>Occupation de bâtiments</a:t>
            </a:r>
          </a:p>
          <a:p>
            <a:r>
              <a:rPr lang="fr-FR" b="0" i="0" dirty="0">
                <a:solidFill>
                  <a:srgbClr val="333333"/>
                </a:solidFill>
                <a:effectLst/>
              </a:rPr>
              <a:t>……………….</a:t>
            </a:r>
            <a:endParaRPr lang="de-CH" b="0" i="0" dirty="0">
              <a:solidFill>
                <a:srgbClr val="333333"/>
              </a:solidFill>
              <a:effectLst/>
            </a:endParaRPr>
          </a:p>
          <a:p>
            <a:pPr marL="0" indent="0" algn="l">
              <a:buNone/>
            </a:pPr>
            <a:endParaRPr lang="de-CH" b="0" i="0" dirty="0">
              <a:solidFill>
                <a:srgbClr val="333333"/>
              </a:solidFill>
              <a:effectLst/>
              <a:latin typeface="Verdana" panose="020B0604030504040204" pitchFamily="34" charset="0"/>
            </a:endParaRPr>
          </a:p>
          <a:p>
            <a:pPr marL="0" indent="0">
              <a:buNone/>
            </a:pPr>
            <a:endParaRPr lang="de-CH"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nl-NL" dirty="0">
              <a:solidFill>
                <a:srgbClr val="1F1F1F"/>
              </a:solidFill>
              <a:cs typeface="Times New Roman" panose="02020603050405020304" pitchFamily="18" charset="0"/>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sz="2000" dirty="0">
              <a:solidFill>
                <a:srgbClr val="58585A"/>
              </a:solidFill>
              <a:latin typeface="ArialMT"/>
            </a:endParaRPr>
          </a:p>
          <a:p>
            <a:pPr marL="0" indent="0">
              <a:buNone/>
            </a:pPr>
            <a:endParaRPr lang="de-CH" sz="2000" dirty="0"/>
          </a:p>
          <a:p>
            <a:pPr marL="0" indent="0">
              <a:lnSpc>
                <a:spcPct val="90000"/>
              </a:lnSpc>
              <a:spcAft>
                <a:spcPts val="600"/>
              </a:spcAft>
              <a:buNone/>
            </a:pPr>
            <a:endParaRPr lang="fr-CH" dirty="0"/>
          </a:p>
        </p:txBody>
      </p:sp>
      <p:sp>
        <p:nvSpPr>
          <p:cNvPr id="3" name="Titel 2">
            <a:extLst>
              <a:ext uri="{FF2B5EF4-FFF2-40B4-BE49-F238E27FC236}">
                <a16:creationId xmlns:a16="http://schemas.microsoft.com/office/drawing/2014/main" id="{742E8738-D482-4B5E-B43B-2996894CCEE3}"/>
              </a:ext>
            </a:extLst>
          </p:cNvPr>
          <p:cNvSpPr>
            <a:spLocks noGrp="1"/>
          </p:cNvSpPr>
          <p:nvPr>
            <p:ph type="title"/>
          </p:nvPr>
        </p:nvSpPr>
        <p:spPr>
          <a:xfrm>
            <a:off x="766800" y="548680"/>
            <a:ext cx="10728000" cy="1015200"/>
          </a:xfrm>
        </p:spPr>
        <p:txBody>
          <a:bodyPr wrap="square" anchor="t">
            <a:normAutofit/>
          </a:bodyPr>
          <a:lstStyle/>
          <a:p>
            <a:r>
              <a:rPr lang="de-CH" dirty="0"/>
              <a:t>Manuel du </a:t>
            </a:r>
            <a:r>
              <a:rPr lang="fr-FR" dirty="0"/>
              <a:t>concept d’organisation en cas d’urgence</a:t>
            </a:r>
            <a:br>
              <a:rPr lang="de-CH" sz="1800" b="1" dirty="0">
                <a:effectLst/>
                <a:latin typeface="Arial" panose="020B0604020202020204" pitchFamily="34" charset="0"/>
                <a:ea typeface="Calibri" panose="020F0502020204030204" pitchFamily="34" charset="0"/>
              </a:rPr>
            </a:br>
            <a:endParaRPr lang="de-CH" dirty="0"/>
          </a:p>
        </p:txBody>
      </p:sp>
      <p:pic>
        <p:nvPicPr>
          <p:cNvPr id="5" name="Grafik 4">
            <a:extLst>
              <a:ext uri="{FF2B5EF4-FFF2-40B4-BE49-F238E27FC236}">
                <a16:creationId xmlns:a16="http://schemas.microsoft.com/office/drawing/2014/main" id="{B1F8CE0D-795D-77F3-D090-3641FEE86ED7}"/>
              </a:ext>
            </a:extLst>
          </p:cNvPr>
          <p:cNvPicPr>
            <a:picLocks noChangeAspect="1"/>
          </p:cNvPicPr>
          <p:nvPr/>
        </p:nvPicPr>
        <p:blipFill>
          <a:blip r:embed="rId4"/>
          <a:stretch>
            <a:fillRect/>
          </a:stretch>
        </p:blipFill>
        <p:spPr>
          <a:xfrm>
            <a:off x="7176120" y="2636912"/>
            <a:ext cx="3562350" cy="3076575"/>
          </a:xfrm>
          <a:prstGeom prst="rect">
            <a:avLst/>
          </a:prstGeom>
          <a:ln w="25400" cmpd="sng">
            <a:solidFill>
              <a:schemeClr val="tx1"/>
            </a:solidFill>
          </a:ln>
        </p:spPr>
      </p:pic>
    </p:spTree>
    <p:custDataLst>
      <p:tags r:id="rId1"/>
    </p:custDataLst>
    <p:extLst>
      <p:ext uri="{BB962C8B-B14F-4D97-AF65-F5344CB8AC3E}">
        <p14:creationId xmlns:p14="http://schemas.microsoft.com/office/powerpoint/2010/main" val="912498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7850EC-F553-FCB0-D7BA-F3BB114F95B5}"/>
            </a:ext>
          </a:extLst>
        </p:cNvPr>
        <p:cNvGrpSpPr/>
        <p:nvPr/>
      </p:nvGrpSpPr>
      <p:grpSpPr>
        <a:xfrm>
          <a:off x="0" y="0"/>
          <a:ext cx="0" cy="0"/>
          <a:chOff x="0" y="0"/>
          <a:chExt cx="0" cy="0"/>
        </a:xfrm>
      </p:grpSpPr>
      <p:sp>
        <p:nvSpPr>
          <p:cNvPr id="4" name="Textplatzhalter 2">
            <a:extLst>
              <a:ext uri="{FF2B5EF4-FFF2-40B4-BE49-F238E27FC236}">
                <a16:creationId xmlns:a16="http://schemas.microsoft.com/office/drawing/2014/main" id="{C6F5AF78-3A5A-AA76-24EA-A2C010FE6D16}"/>
              </a:ext>
            </a:extLst>
          </p:cNvPr>
          <p:cNvSpPr>
            <a:spLocks noGrp="1"/>
          </p:cNvSpPr>
          <p:nvPr>
            <p:ph sz="half" idx="1"/>
          </p:nvPr>
        </p:nvSpPr>
        <p:spPr>
          <a:xfrm>
            <a:off x="928314" y="1503713"/>
            <a:ext cx="10728000" cy="4323184"/>
          </a:xfrm>
        </p:spPr>
        <p:txBody>
          <a:bodyPr>
            <a:noAutofit/>
          </a:bodyPr>
          <a:lstStyle/>
          <a:p>
            <a:pPr marL="0" indent="0">
              <a:spcBef>
                <a:spcPts val="1200"/>
              </a:spcBef>
              <a:spcAft>
                <a:spcPts val="900"/>
              </a:spcAft>
              <a:buNone/>
            </a:pPr>
            <a:r>
              <a:rPr lang="de-CH" sz="1800" b="1" spc="10" dirty="0">
                <a:latin typeface="Arial" panose="020B0604020202020204" pitchFamily="34" charset="0"/>
                <a:ea typeface="Arial" panose="020B0604020202020204" pitchFamily="34" charset="0"/>
                <a:cs typeface="Arial" panose="020B0604020202020204" pitchFamily="34" charset="0"/>
              </a:rPr>
              <a:t>Situation et but</a:t>
            </a:r>
            <a:endParaRPr lang="de-CH" sz="1800" spc="10" dirty="0">
              <a:effectLst/>
              <a:latin typeface="Arial" panose="020B0604020202020204" pitchFamily="34" charset="0"/>
              <a:ea typeface="Arial" panose="020B0604020202020204" pitchFamily="34" charset="0"/>
              <a:cs typeface="System"/>
            </a:endParaRPr>
          </a:p>
          <a:p>
            <a:pPr marL="0" indent="0">
              <a:spcBef>
                <a:spcPts val="1200"/>
              </a:spcBef>
              <a:spcAft>
                <a:spcPts val="900"/>
              </a:spcAft>
              <a:buNone/>
            </a:pPr>
            <a:r>
              <a:rPr lang="fr-FR" sz="1800" spc="10" dirty="0">
                <a:effectLst/>
                <a:latin typeface="Arial" panose="020B0604020202020204" pitchFamily="34" charset="0"/>
                <a:ea typeface="Arial" panose="020B0604020202020204" pitchFamily="34" charset="0"/>
                <a:cs typeface="Arial" panose="020B0604020202020204" pitchFamily="34" charset="0"/>
              </a:rPr>
              <a:t>Le manuel d'urgence a les objectifs suivants :</a:t>
            </a:r>
          </a:p>
          <a:p>
            <a:pPr>
              <a:spcBef>
                <a:spcPts val="1200"/>
              </a:spcBef>
              <a:spcAft>
                <a:spcPts val="900"/>
              </a:spcAft>
            </a:pPr>
            <a:r>
              <a:rPr lang="fr-FR" sz="1800" spc="10" dirty="0">
                <a:effectLst/>
                <a:latin typeface="Arial" panose="020B0604020202020204" pitchFamily="34" charset="0"/>
                <a:ea typeface="Arial" panose="020B0604020202020204" pitchFamily="34" charset="0"/>
                <a:cs typeface="Arial" panose="020B0604020202020204" pitchFamily="34" charset="0"/>
              </a:rPr>
              <a:t>Promouvoir un comportement des collaborateurs et collaboratrices conforme à la sécurité</a:t>
            </a:r>
          </a:p>
          <a:p>
            <a:pPr>
              <a:spcBef>
                <a:spcPts val="1200"/>
              </a:spcBef>
              <a:spcAft>
                <a:spcPts val="900"/>
              </a:spcAft>
            </a:pPr>
            <a:r>
              <a:rPr lang="fr-FR" sz="1800" spc="10" dirty="0">
                <a:effectLst/>
                <a:latin typeface="Arial" panose="020B0604020202020204" pitchFamily="34" charset="0"/>
                <a:ea typeface="Arial" panose="020B0604020202020204" pitchFamily="34" charset="0"/>
                <a:cs typeface="Arial" panose="020B0604020202020204" pitchFamily="34" charset="0"/>
              </a:rPr>
              <a:t>Gérer une organisation d'urgence fonctionnelle</a:t>
            </a:r>
          </a:p>
          <a:p>
            <a:pPr>
              <a:spcBef>
                <a:spcPts val="1200"/>
              </a:spcBef>
              <a:spcAft>
                <a:spcPts val="900"/>
              </a:spcAft>
            </a:pPr>
            <a:r>
              <a:rPr lang="fr-FR" sz="1800" spc="10" dirty="0">
                <a:effectLst/>
                <a:latin typeface="Arial" panose="020B0604020202020204" pitchFamily="34" charset="0"/>
                <a:ea typeface="Arial" panose="020B0604020202020204" pitchFamily="34" charset="0"/>
                <a:cs typeface="Arial" panose="020B0604020202020204" pitchFamily="34" charset="0"/>
              </a:rPr>
              <a:t>Prévenir ou limiter les dommages aux personnes, aux bâtiments, aux valeurs et aux informations en appliquant correctement les mesures prévues lors de la survenance d'un événement.</a:t>
            </a:r>
            <a:endParaRPr lang="de-CH"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nl-NL" dirty="0">
              <a:solidFill>
                <a:srgbClr val="1F1F1F"/>
              </a:solidFill>
              <a:cs typeface="Times New Roman" panose="02020603050405020304" pitchFamily="18" charset="0"/>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sz="2000" dirty="0">
              <a:solidFill>
                <a:srgbClr val="58585A"/>
              </a:solidFill>
              <a:latin typeface="ArialMT"/>
            </a:endParaRPr>
          </a:p>
          <a:p>
            <a:pPr marL="0" indent="0">
              <a:buNone/>
            </a:pPr>
            <a:endParaRPr lang="de-CH" sz="2000" dirty="0"/>
          </a:p>
          <a:p>
            <a:pPr marL="0" indent="0">
              <a:lnSpc>
                <a:spcPct val="90000"/>
              </a:lnSpc>
              <a:spcAft>
                <a:spcPts val="600"/>
              </a:spcAft>
              <a:buNone/>
            </a:pPr>
            <a:endParaRPr lang="fr-CH" dirty="0"/>
          </a:p>
        </p:txBody>
      </p:sp>
      <p:sp>
        <p:nvSpPr>
          <p:cNvPr id="3" name="Titel 2">
            <a:extLst>
              <a:ext uri="{FF2B5EF4-FFF2-40B4-BE49-F238E27FC236}">
                <a16:creationId xmlns:a16="http://schemas.microsoft.com/office/drawing/2014/main" id="{1C36E2A5-6E7D-F944-41DB-0FDC53C6713D}"/>
              </a:ext>
            </a:extLst>
          </p:cNvPr>
          <p:cNvSpPr>
            <a:spLocks noGrp="1"/>
          </p:cNvSpPr>
          <p:nvPr>
            <p:ph type="title"/>
          </p:nvPr>
        </p:nvSpPr>
        <p:spPr>
          <a:xfrm>
            <a:off x="920912" y="421865"/>
            <a:ext cx="10728000" cy="1691086"/>
          </a:xfrm>
        </p:spPr>
        <p:txBody>
          <a:bodyPr wrap="square" anchor="t">
            <a:normAutofit fontScale="90000"/>
          </a:bodyPr>
          <a:lstStyle/>
          <a:p>
            <a:r>
              <a:rPr lang="de-CH" dirty="0"/>
              <a:t>Manuel du </a:t>
            </a:r>
            <a:r>
              <a:rPr lang="fr-FR" dirty="0"/>
              <a:t>concept d’organisation en cas d’urgence</a:t>
            </a:r>
            <a:br>
              <a:rPr lang="fr-FR" b="1" dirty="0"/>
            </a:br>
            <a:br>
              <a:rPr lang="de-CH" sz="1800" b="1" dirty="0">
                <a:effectLst/>
                <a:latin typeface="Arial" panose="020B0604020202020204" pitchFamily="34" charset="0"/>
                <a:ea typeface="Calibri" panose="020F0502020204030204" pitchFamily="34" charset="0"/>
              </a:rPr>
            </a:br>
            <a:r>
              <a:rPr lang="de-CH" sz="1800" b="1" dirty="0">
                <a:effectLst/>
                <a:latin typeface="Arial" panose="020B0604020202020204" pitchFamily="34" charset="0"/>
                <a:ea typeface="Calibri" panose="020F0502020204030204" pitchFamily="34" charset="0"/>
              </a:rPr>
              <a:t> </a:t>
            </a:r>
            <a:br>
              <a:rPr lang="de-CH" sz="1800" b="1" dirty="0">
                <a:effectLst/>
                <a:latin typeface="Arial" panose="020B0604020202020204" pitchFamily="34" charset="0"/>
                <a:ea typeface="Calibri" panose="020F0502020204030204" pitchFamily="34" charset="0"/>
              </a:rPr>
            </a:br>
            <a:br>
              <a:rPr lang="de-CH" sz="1800" b="1" dirty="0">
                <a:effectLst/>
                <a:latin typeface="Arial" panose="020B0604020202020204" pitchFamily="34" charset="0"/>
                <a:ea typeface="Calibri" panose="020F0502020204030204" pitchFamily="34" charset="0"/>
              </a:rPr>
            </a:br>
            <a:endParaRPr lang="de-CH" dirty="0"/>
          </a:p>
        </p:txBody>
      </p:sp>
    </p:spTree>
    <p:custDataLst>
      <p:tags r:id="rId1"/>
    </p:custDataLst>
    <p:extLst>
      <p:ext uri="{BB962C8B-B14F-4D97-AF65-F5344CB8AC3E}">
        <p14:creationId xmlns:p14="http://schemas.microsoft.com/office/powerpoint/2010/main" val="23729532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C9CB84-6A4D-85F8-4711-B26ED84FACC1}"/>
            </a:ext>
          </a:extLst>
        </p:cNvPr>
        <p:cNvGrpSpPr/>
        <p:nvPr/>
      </p:nvGrpSpPr>
      <p:grpSpPr>
        <a:xfrm>
          <a:off x="0" y="0"/>
          <a:ext cx="0" cy="0"/>
          <a:chOff x="0" y="0"/>
          <a:chExt cx="0" cy="0"/>
        </a:xfrm>
      </p:grpSpPr>
      <p:sp>
        <p:nvSpPr>
          <p:cNvPr id="4" name="Textplatzhalter 2">
            <a:extLst>
              <a:ext uri="{FF2B5EF4-FFF2-40B4-BE49-F238E27FC236}">
                <a16:creationId xmlns:a16="http://schemas.microsoft.com/office/drawing/2014/main" id="{45E4615E-E66F-95CF-DA90-FF1C22B5AE03}"/>
              </a:ext>
            </a:extLst>
          </p:cNvPr>
          <p:cNvSpPr>
            <a:spLocks noGrp="1"/>
          </p:cNvSpPr>
          <p:nvPr>
            <p:ph sz="half" idx="1"/>
          </p:nvPr>
        </p:nvSpPr>
        <p:spPr>
          <a:xfrm>
            <a:off x="920912" y="1267408"/>
            <a:ext cx="10728000" cy="4323184"/>
          </a:xfrm>
        </p:spPr>
        <p:txBody>
          <a:bodyPr>
            <a:noAutofit/>
          </a:bodyPr>
          <a:lstStyle/>
          <a:p>
            <a:pPr marL="0" indent="0">
              <a:spcBef>
                <a:spcPts val="1200"/>
              </a:spcBef>
              <a:spcAft>
                <a:spcPts val="900"/>
              </a:spcAft>
              <a:buNone/>
            </a:pPr>
            <a:r>
              <a:rPr lang="de-CH" sz="1800" b="1" spc="10" dirty="0">
                <a:latin typeface="Arial" panose="020B0604020202020204" pitchFamily="34" charset="0"/>
                <a:ea typeface="Arial" panose="020B0604020202020204" pitchFamily="34" charset="0"/>
                <a:cs typeface="Arial" panose="020B0604020202020204" pitchFamily="34" charset="0"/>
              </a:rPr>
              <a:t>Situation et but</a:t>
            </a:r>
            <a:endParaRPr lang="de-CH" sz="1800" spc="10" dirty="0">
              <a:effectLst/>
              <a:latin typeface="Arial" panose="020B0604020202020204" pitchFamily="34" charset="0"/>
              <a:ea typeface="Arial" panose="020B0604020202020204" pitchFamily="34" charset="0"/>
              <a:cs typeface="System"/>
            </a:endParaRPr>
          </a:p>
          <a:p>
            <a:pPr marL="0" indent="0">
              <a:spcBef>
                <a:spcPts val="1200"/>
              </a:spcBef>
              <a:spcAft>
                <a:spcPts val="900"/>
              </a:spcAft>
              <a:buNone/>
            </a:pPr>
            <a:r>
              <a:rPr lang="fr-FR" sz="1800" spc="10" dirty="0">
                <a:effectLst/>
                <a:latin typeface="Arial" panose="020B0604020202020204" pitchFamily="34" charset="0"/>
                <a:ea typeface="Arial" panose="020B0604020202020204" pitchFamily="34" charset="0"/>
                <a:cs typeface="Arial" panose="020B0604020202020204" pitchFamily="34" charset="0"/>
              </a:rPr>
              <a:t>Le manuel </a:t>
            </a:r>
            <a:r>
              <a:rPr lang="de-CH" sz="1800" spc="10" dirty="0">
                <a:latin typeface="Arial" panose="020B0604020202020204" pitchFamily="34" charset="0"/>
                <a:cs typeface="Arial" panose="020B0604020202020204" pitchFamily="34" charset="0"/>
              </a:rPr>
              <a:t>du </a:t>
            </a:r>
            <a:r>
              <a:rPr lang="fr-FR" sz="1800" spc="10" dirty="0">
                <a:latin typeface="Arial" panose="020B0604020202020204" pitchFamily="34" charset="0"/>
                <a:cs typeface="Arial" panose="020B0604020202020204" pitchFamily="34" charset="0"/>
              </a:rPr>
              <a:t>concept d’organisation en cas d’urgence</a:t>
            </a:r>
            <a:r>
              <a:rPr lang="fr-FR" sz="1800" spc="10" dirty="0">
                <a:effectLst/>
                <a:latin typeface="Arial" panose="020B0604020202020204" pitchFamily="34" charset="0"/>
                <a:ea typeface="Arial" panose="020B0604020202020204" pitchFamily="34" charset="0"/>
                <a:cs typeface="Arial" panose="020B0604020202020204" pitchFamily="34" charset="0"/>
              </a:rPr>
              <a:t> règle les questions suivantes :</a:t>
            </a:r>
          </a:p>
          <a:p>
            <a:pPr>
              <a:spcBef>
                <a:spcPts val="1200"/>
              </a:spcBef>
              <a:spcAft>
                <a:spcPts val="900"/>
              </a:spcAft>
            </a:pPr>
            <a:r>
              <a:rPr lang="fr-FR" sz="1800" spc="10" dirty="0">
                <a:effectLst/>
                <a:latin typeface="Arial" panose="020B0604020202020204" pitchFamily="34" charset="0"/>
                <a:ea typeface="Arial" panose="020B0604020202020204" pitchFamily="34" charset="0"/>
                <a:cs typeface="Arial" panose="020B0604020202020204" pitchFamily="34" charset="0"/>
              </a:rPr>
              <a:t>Quelles  personnes sont responsables de quoi en cas d'urgence ?</a:t>
            </a:r>
          </a:p>
          <a:p>
            <a:pPr>
              <a:spcBef>
                <a:spcPts val="1200"/>
              </a:spcBef>
              <a:spcAft>
                <a:spcPts val="900"/>
              </a:spcAft>
            </a:pPr>
            <a:r>
              <a:rPr lang="fr-FR" sz="1800" spc="10" dirty="0">
                <a:effectLst/>
                <a:latin typeface="Arial" panose="020B0604020202020204" pitchFamily="34" charset="0"/>
                <a:ea typeface="Arial" panose="020B0604020202020204" pitchFamily="34" charset="0"/>
                <a:cs typeface="Arial" panose="020B0604020202020204" pitchFamily="34" charset="0"/>
              </a:rPr>
              <a:t>Quelles organisations d'urgence externes doivent être alertées et à quel moment ?</a:t>
            </a:r>
          </a:p>
          <a:p>
            <a:pPr>
              <a:spcBef>
                <a:spcPts val="1200"/>
              </a:spcBef>
              <a:spcAft>
                <a:spcPts val="900"/>
              </a:spcAft>
            </a:pPr>
            <a:r>
              <a:rPr lang="fr-FR" sz="1800" spc="10" dirty="0">
                <a:effectLst/>
                <a:latin typeface="Arial" panose="020B0604020202020204" pitchFamily="34" charset="0"/>
                <a:ea typeface="Arial" panose="020B0604020202020204" pitchFamily="34" charset="0"/>
                <a:cs typeface="Arial" panose="020B0604020202020204" pitchFamily="34" charset="0"/>
              </a:rPr>
              <a:t>Où se trouvent les moyens de secours et les lieux importants (lieu de rassemblement) ?</a:t>
            </a:r>
          </a:p>
          <a:p>
            <a:pPr>
              <a:spcBef>
                <a:spcPts val="1200"/>
              </a:spcBef>
              <a:spcAft>
                <a:spcPts val="900"/>
              </a:spcAft>
            </a:pPr>
            <a:r>
              <a:rPr lang="fr-FR" sz="1800" spc="10" dirty="0">
                <a:effectLst/>
                <a:latin typeface="Arial" panose="020B0604020202020204" pitchFamily="34" charset="0"/>
                <a:ea typeface="Arial" panose="020B0604020202020204" pitchFamily="34" charset="0"/>
                <a:cs typeface="Arial" panose="020B0604020202020204" pitchFamily="34" charset="0"/>
              </a:rPr>
              <a:t>Qui communique l'événement, quand et à qui ?</a:t>
            </a:r>
            <a:endParaRPr lang="de-CH" b="0" i="0" dirty="0">
              <a:solidFill>
                <a:srgbClr val="333333"/>
              </a:solidFill>
              <a:effectLst/>
              <a:latin typeface="Verdana" panose="020B0604030504040204" pitchFamily="34" charset="0"/>
            </a:endParaRPr>
          </a:p>
          <a:p>
            <a:pPr marL="0" indent="0">
              <a:buNone/>
            </a:pPr>
            <a:endParaRPr lang="de-CH"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nl-NL" dirty="0">
              <a:solidFill>
                <a:srgbClr val="1F1F1F"/>
              </a:solidFill>
              <a:cs typeface="Times New Roman" panose="02020603050405020304" pitchFamily="18" charset="0"/>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sz="2000" dirty="0">
              <a:solidFill>
                <a:srgbClr val="58585A"/>
              </a:solidFill>
              <a:latin typeface="ArialMT"/>
            </a:endParaRPr>
          </a:p>
          <a:p>
            <a:pPr marL="0" indent="0">
              <a:buNone/>
            </a:pPr>
            <a:endParaRPr lang="de-CH" sz="2000" dirty="0"/>
          </a:p>
          <a:p>
            <a:pPr marL="0" indent="0">
              <a:lnSpc>
                <a:spcPct val="90000"/>
              </a:lnSpc>
              <a:spcAft>
                <a:spcPts val="600"/>
              </a:spcAft>
              <a:buNone/>
            </a:pPr>
            <a:endParaRPr lang="fr-CH" dirty="0"/>
          </a:p>
        </p:txBody>
      </p:sp>
      <p:sp>
        <p:nvSpPr>
          <p:cNvPr id="3" name="Titel 2">
            <a:extLst>
              <a:ext uri="{FF2B5EF4-FFF2-40B4-BE49-F238E27FC236}">
                <a16:creationId xmlns:a16="http://schemas.microsoft.com/office/drawing/2014/main" id="{C750F93E-4FE1-5B23-3DDB-56C5117E625A}"/>
              </a:ext>
            </a:extLst>
          </p:cNvPr>
          <p:cNvSpPr>
            <a:spLocks noGrp="1"/>
          </p:cNvSpPr>
          <p:nvPr>
            <p:ph type="title"/>
          </p:nvPr>
        </p:nvSpPr>
        <p:spPr>
          <a:xfrm>
            <a:off x="920912" y="421865"/>
            <a:ext cx="10728000" cy="1691086"/>
          </a:xfrm>
        </p:spPr>
        <p:txBody>
          <a:bodyPr wrap="square" anchor="t">
            <a:normAutofit/>
          </a:bodyPr>
          <a:lstStyle/>
          <a:p>
            <a:r>
              <a:rPr lang="de-CH" dirty="0"/>
              <a:t>Manuel du </a:t>
            </a:r>
            <a:r>
              <a:rPr lang="fr-FR" dirty="0"/>
              <a:t>concept d’organisation en cas d’urgence</a:t>
            </a:r>
            <a:br>
              <a:rPr lang="fr-FR" b="1" dirty="0"/>
            </a:br>
            <a:br>
              <a:rPr lang="de-CH" sz="1800" b="1" dirty="0">
                <a:effectLst/>
                <a:latin typeface="Arial" panose="020B0604020202020204" pitchFamily="34" charset="0"/>
                <a:ea typeface="Calibri" panose="020F0502020204030204" pitchFamily="34" charset="0"/>
              </a:rPr>
            </a:br>
            <a:r>
              <a:rPr lang="de-CH" sz="1800" b="1" dirty="0">
                <a:effectLst/>
                <a:latin typeface="Arial" panose="020B0604020202020204" pitchFamily="34" charset="0"/>
                <a:ea typeface="Calibri" panose="020F0502020204030204" pitchFamily="34" charset="0"/>
              </a:rPr>
              <a:t> </a:t>
            </a:r>
            <a:endParaRPr lang="de-CH" dirty="0"/>
          </a:p>
        </p:txBody>
      </p:sp>
    </p:spTree>
    <p:custDataLst>
      <p:tags r:id="rId1"/>
    </p:custDataLst>
    <p:extLst>
      <p:ext uri="{BB962C8B-B14F-4D97-AF65-F5344CB8AC3E}">
        <p14:creationId xmlns:p14="http://schemas.microsoft.com/office/powerpoint/2010/main" val="40351836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3B9EA4-FF76-33D3-68A1-CC6DFFE03CBD}"/>
            </a:ext>
          </a:extLst>
        </p:cNvPr>
        <p:cNvGrpSpPr/>
        <p:nvPr/>
      </p:nvGrpSpPr>
      <p:grpSpPr>
        <a:xfrm>
          <a:off x="0" y="0"/>
          <a:ext cx="0" cy="0"/>
          <a:chOff x="0" y="0"/>
          <a:chExt cx="0" cy="0"/>
        </a:xfrm>
      </p:grpSpPr>
      <p:sp>
        <p:nvSpPr>
          <p:cNvPr id="4" name="Textplatzhalter 2">
            <a:extLst>
              <a:ext uri="{FF2B5EF4-FFF2-40B4-BE49-F238E27FC236}">
                <a16:creationId xmlns:a16="http://schemas.microsoft.com/office/drawing/2014/main" id="{80949966-A7F8-A480-4652-B5540406823E}"/>
              </a:ext>
            </a:extLst>
          </p:cNvPr>
          <p:cNvSpPr>
            <a:spLocks noGrp="1"/>
          </p:cNvSpPr>
          <p:nvPr>
            <p:ph sz="half" idx="1"/>
          </p:nvPr>
        </p:nvSpPr>
        <p:spPr>
          <a:xfrm>
            <a:off x="766800" y="1563880"/>
            <a:ext cx="10728000" cy="4323184"/>
          </a:xfrm>
        </p:spPr>
        <p:txBody>
          <a:bodyPr>
            <a:noAutofit/>
          </a:bodyPr>
          <a:lstStyle/>
          <a:p>
            <a:pPr marL="0" indent="0">
              <a:spcBef>
                <a:spcPts val="1200"/>
              </a:spcBef>
              <a:spcAft>
                <a:spcPts val="900"/>
              </a:spcAft>
              <a:buNone/>
            </a:pPr>
            <a:r>
              <a:rPr lang="de-CH" sz="1800" b="1" spc="-50" dirty="0" err="1">
                <a:effectLst/>
                <a:latin typeface="Arial" panose="020B0604020202020204" pitchFamily="34" charset="0"/>
                <a:ea typeface="MS PGothic" panose="020B0600070205080204" pitchFamily="34" charset="-128"/>
                <a:cs typeface="Arial" panose="020B0604020202020204" pitchFamily="34" charset="0"/>
              </a:rPr>
              <a:t>Les</a:t>
            </a:r>
            <a:r>
              <a:rPr lang="de-CH" sz="1800" b="1" spc="-50" dirty="0">
                <a:effectLst/>
                <a:latin typeface="Arial" panose="020B0604020202020204" pitchFamily="34" charset="0"/>
                <a:ea typeface="MS PGothic" panose="020B0600070205080204" pitchFamily="34" charset="-128"/>
                <a:cs typeface="Arial" panose="020B0604020202020204" pitchFamily="34" charset="0"/>
              </a:rPr>
              <a:t> responsable </a:t>
            </a:r>
            <a:r>
              <a:rPr lang="de-CH" sz="1800" b="1" spc="-50" dirty="0" err="1">
                <a:effectLst/>
                <a:latin typeface="Arial" panose="020B0604020202020204" pitchFamily="34" charset="0"/>
                <a:ea typeface="MS PGothic" panose="020B0600070205080204" pitchFamily="34" charset="-128"/>
                <a:cs typeface="Arial" panose="020B0604020202020204" pitchFamily="34" charset="0"/>
              </a:rPr>
              <a:t>d’étage</a:t>
            </a:r>
            <a:r>
              <a:rPr lang="de-CH" sz="1800" b="1" spc="-50" dirty="0">
                <a:effectLst/>
                <a:latin typeface="Arial" panose="020B0604020202020204" pitchFamily="34" charset="0"/>
                <a:ea typeface="MS PGothic" panose="020B0600070205080204" pitchFamily="34" charset="-128"/>
                <a:cs typeface="Arial" panose="020B0604020202020204" pitchFamily="34" charset="0"/>
              </a:rPr>
              <a:t> (</a:t>
            </a:r>
            <a:r>
              <a:rPr lang="de-CH" sz="1800" b="1" spc="-50" dirty="0">
                <a:latin typeface="Arial" panose="020B0604020202020204" pitchFamily="34" charset="0"/>
                <a:ea typeface="MS PGothic" panose="020B0600070205080204" pitchFamily="34" charset="-128"/>
                <a:cs typeface="Arial" panose="020B0604020202020204" pitchFamily="34" charset="0"/>
              </a:rPr>
              <a:t>RE</a:t>
            </a:r>
            <a:r>
              <a:rPr lang="de-CH" sz="1800" b="1" spc="-50" dirty="0">
                <a:effectLst/>
                <a:latin typeface="Arial" panose="020B0604020202020204" pitchFamily="34" charset="0"/>
                <a:ea typeface="MS PGothic" panose="020B0600070205080204" pitchFamily="34" charset="-128"/>
                <a:cs typeface="Arial" panose="020B0604020202020204" pitchFamily="34" charset="0"/>
              </a:rPr>
              <a:t>) </a:t>
            </a:r>
            <a:r>
              <a:rPr lang="de-CH" sz="1800" b="1" spc="-50" dirty="0" err="1">
                <a:effectLst/>
                <a:latin typeface="Arial" panose="020B0604020202020204" pitchFamily="34" charset="0"/>
                <a:ea typeface="MS PGothic" panose="020B0600070205080204" pitchFamily="34" charset="-128"/>
                <a:cs typeface="Arial" panose="020B0604020202020204" pitchFamily="34" charset="0"/>
              </a:rPr>
              <a:t>sont</a:t>
            </a:r>
            <a:r>
              <a:rPr lang="de-CH" sz="1800" b="1" spc="-50" dirty="0">
                <a:effectLst/>
                <a:latin typeface="Arial" panose="020B0604020202020204" pitchFamily="34" charset="0"/>
                <a:ea typeface="MS PGothic" panose="020B0600070205080204" pitchFamily="34" charset="-128"/>
                <a:cs typeface="Arial" panose="020B0604020202020204" pitchFamily="34" charset="0"/>
              </a:rPr>
              <a:t> </a:t>
            </a:r>
            <a:r>
              <a:rPr lang="de-CH" sz="1800" b="1" spc="-50" dirty="0" err="1">
                <a:effectLst/>
                <a:latin typeface="Arial" panose="020B0604020202020204" pitchFamily="34" charset="0"/>
                <a:ea typeface="MS PGothic" panose="020B0600070205080204" pitchFamily="34" charset="-128"/>
                <a:cs typeface="Arial" panose="020B0604020202020204" pitchFamily="34" charset="0"/>
              </a:rPr>
              <a:t>les</a:t>
            </a:r>
            <a:r>
              <a:rPr lang="de-CH" sz="1800" b="1" spc="-50" dirty="0">
                <a:effectLst/>
                <a:latin typeface="Arial" panose="020B0604020202020204" pitchFamily="34" charset="0"/>
                <a:ea typeface="MS PGothic" panose="020B0600070205080204" pitchFamily="34" charset="-128"/>
                <a:cs typeface="Arial" panose="020B0604020202020204" pitchFamily="34" charset="0"/>
              </a:rPr>
              <a:t> </a:t>
            </a:r>
            <a:r>
              <a:rPr lang="de-CH" sz="1800" b="1" spc="-50" dirty="0" err="1">
                <a:effectLst/>
                <a:latin typeface="Arial" panose="020B0604020202020204" pitchFamily="34" charset="0"/>
                <a:ea typeface="MS PGothic" panose="020B0600070205080204" pitchFamily="34" charset="-128"/>
                <a:cs typeface="Arial" panose="020B0604020202020204" pitchFamily="34" charset="0"/>
              </a:rPr>
              <a:t>secouristes</a:t>
            </a:r>
            <a:r>
              <a:rPr lang="de-CH" sz="1800" b="1" spc="-50" dirty="0">
                <a:effectLst/>
                <a:latin typeface="Arial" panose="020B0604020202020204" pitchFamily="34" charset="0"/>
                <a:ea typeface="MS PGothic" panose="020B0600070205080204" pitchFamily="34" charset="-128"/>
                <a:cs typeface="Arial" panose="020B0604020202020204" pitchFamily="34" charset="0"/>
              </a:rPr>
              <a:t>, et </a:t>
            </a:r>
            <a:r>
              <a:rPr lang="de-CH" sz="1800" b="1" spc="-50" dirty="0" err="1">
                <a:effectLst/>
                <a:latin typeface="Arial" panose="020B0604020202020204" pitchFamily="34" charset="0"/>
                <a:ea typeface="MS PGothic" panose="020B0600070205080204" pitchFamily="34" charset="-128"/>
                <a:cs typeface="Arial" panose="020B0604020202020204" pitchFamily="34" charset="0"/>
              </a:rPr>
              <a:t>tous</a:t>
            </a:r>
            <a:r>
              <a:rPr lang="de-CH" sz="1800" b="1" spc="-50" dirty="0">
                <a:effectLst/>
                <a:latin typeface="Arial" panose="020B0604020202020204" pitchFamily="34" charset="0"/>
                <a:ea typeface="MS PGothic" panose="020B0600070205080204" pitchFamily="34" charset="-128"/>
                <a:cs typeface="Arial" panose="020B0604020202020204" pitchFamily="34" charset="0"/>
              </a:rPr>
              <a:t> </a:t>
            </a:r>
            <a:r>
              <a:rPr lang="de-CH" sz="1800" b="1" spc="-50" dirty="0" err="1">
                <a:effectLst/>
                <a:latin typeface="Arial" panose="020B0604020202020204" pitchFamily="34" charset="0"/>
                <a:ea typeface="MS PGothic" panose="020B0600070205080204" pitchFamily="34" charset="-128"/>
                <a:cs typeface="Arial" panose="020B0604020202020204" pitchFamily="34" charset="0"/>
              </a:rPr>
              <a:t>les</a:t>
            </a:r>
            <a:r>
              <a:rPr lang="de-CH" sz="1800" b="1" spc="-50" dirty="0">
                <a:effectLst/>
                <a:latin typeface="Arial" panose="020B0604020202020204" pitchFamily="34" charset="0"/>
                <a:ea typeface="MS PGothic" panose="020B0600070205080204" pitchFamily="34" charset="-128"/>
                <a:cs typeface="Arial" panose="020B0604020202020204" pitchFamily="34" charset="0"/>
              </a:rPr>
              <a:t> </a:t>
            </a:r>
            <a:r>
              <a:rPr lang="de-CH" sz="1800" b="1" spc="-50" dirty="0" err="1">
                <a:effectLst/>
                <a:latin typeface="Arial" panose="020B0604020202020204" pitchFamily="34" charset="0"/>
                <a:ea typeface="MS PGothic" panose="020B0600070205080204" pitchFamily="34" charset="-128"/>
                <a:cs typeface="Arial" panose="020B0604020202020204" pitchFamily="34" charset="0"/>
              </a:rPr>
              <a:t>collaborateurs</a:t>
            </a:r>
            <a:r>
              <a:rPr lang="de-CH" sz="1800" b="1" spc="-50" dirty="0">
                <a:effectLst/>
                <a:latin typeface="Arial" panose="020B0604020202020204" pitchFamily="34" charset="0"/>
                <a:ea typeface="MS PGothic" panose="020B0600070205080204" pitchFamily="34" charset="-128"/>
                <a:cs typeface="Arial" panose="020B0604020202020204" pitchFamily="34" charset="0"/>
              </a:rPr>
              <a:t>/</a:t>
            </a:r>
            <a:r>
              <a:rPr lang="de-CH" sz="1800" b="1" spc="-50" dirty="0" err="1">
                <a:effectLst/>
                <a:latin typeface="Arial" panose="020B0604020202020204" pitchFamily="34" charset="0"/>
                <a:ea typeface="MS PGothic" panose="020B0600070205080204" pitchFamily="34" charset="-128"/>
                <a:cs typeface="Arial" panose="020B0604020202020204" pitchFamily="34" charset="0"/>
              </a:rPr>
              <a:t>trices</a:t>
            </a:r>
            <a:r>
              <a:rPr lang="de-CH" sz="1800" b="1" spc="-50" dirty="0">
                <a:effectLst/>
                <a:latin typeface="Arial" panose="020B0604020202020204" pitchFamily="34" charset="0"/>
                <a:ea typeface="MS PGothic" panose="020B0600070205080204" pitchFamily="34" charset="-128"/>
                <a:cs typeface="Arial" panose="020B0604020202020204" pitchFamily="34" charset="0"/>
              </a:rPr>
              <a:t>!</a:t>
            </a:r>
          </a:p>
          <a:p>
            <a:pPr marL="0" indent="0">
              <a:spcBef>
                <a:spcPts val="1200"/>
              </a:spcBef>
              <a:spcAft>
                <a:spcPts val="900"/>
              </a:spcAft>
              <a:buNone/>
            </a:pPr>
            <a:r>
              <a:rPr lang="de-CH" sz="1800" spc="10" dirty="0">
                <a:latin typeface="Arial" panose="020B0604020202020204" pitchFamily="34" charset="0"/>
                <a:cs typeface="Arial" panose="020B0604020202020204" pitchFamily="34" charset="0"/>
              </a:rPr>
              <a:t>Vue </a:t>
            </a:r>
            <a:r>
              <a:rPr lang="de-CH" sz="1800" spc="10" dirty="0" err="1">
                <a:latin typeface="Arial" panose="020B0604020202020204" pitchFamily="34" charset="0"/>
                <a:cs typeface="Arial" panose="020B0604020202020204" pitchFamily="34" charset="0"/>
              </a:rPr>
              <a:t>d’ensemble</a:t>
            </a:r>
            <a:r>
              <a:rPr lang="de-CH" sz="1800" spc="10" dirty="0">
                <a:latin typeface="Arial" panose="020B0604020202020204" pitchFamily="34" charset="0"/>
                <a:cs typeface="Arial" panose="020B0604020202020204" pitchFamily="34" charset="0"/>
              </a:rPr>
              <a:t> </a:t>
            </a:r>
            <a:r>
              <a:rPr lang="de-CH" sz="1800" spc="10" dirty="0" err="1">
                <a:latin typeface="Arial" panose="020B0604020202020204" pitchFamily="34" charset="0"/>
                <a:cs typeface="Arial" panose="020B0604020202020204" pitchFamily="34" charset="0"/>
              </a:rPr>
              <a:t>dans</a:t>
            </a:r>
            <a:r>
              <a:rPr lang="de-CH" sz="1800" spc="10" dirty="0">
                <a:latin typeface="Arial" panose="020B0604020202020204" pitchFamily="34" charset="0"/>
                <a:cs typeface="Arial" panose="020B0604020202020204" pitchFamily="34" charset="0"/>
              </a:rPr>
              <a:t> le </a:t>
            </a:r>
            <a:r>
              <a:rPr lang="de-CH" sz="1800" spc="10" dirty="0" err="1">
                <a:latin typeface="Arial" panose="020B0604020202020204" pitchFamily="34" charset="0"/>
                <a:cs typeface="Arial" panose="020B0604020202020204" pitchFamily="34" charset="0"/>
              </a:rPr>
              <a:t>manuel</a:t>
            </a:r>
            <a:r>
              <a:rPr lang="de-CH" sz="1800" spc="10" dirty="0">
                <a:latin typeface="Arial" panose="020B0604020202020204" pitchFamily="34" charset="0"/>
                <a:cs typeface="Arial" panose="020B0604020202020204" pitchFamily="34" charset="0"/>
              </a:rPr>
              <a:t>– exemple </a:t>
            </a:r>
            <a:r>
              <a:rPr lang="de-CH" sz="1800" spc="10" dirty="0" err="1">
                <a:latin typeface="Arial" panose="020B0604020202020204" pitchFamily="34" charset="0"/>
                <a:cs typeface="Arial" panose="020B0604020202020204" pitchFamily="34" charset="0"/>
              </a:rPr>
              <a:t>pour</a:t>
            </a:r>
            <a:r>
              <a:rPr lang="de-CH" sz="1800" spc="10" dirty="0">
                <a:latin typeface="Arial" panose="020B0604020202020204" pitchFamily="34" charset="0"/>
                <a:cs typeface="Arial" panose="020B0604020202020204" pitchFamily="34" charset="0"/>
              </a:rPr>
              <a:t> le 6e </a:t>
            </a:r>
            <a:r>
              <a:rPr lang="de-CH" sz="1800" spc="10" dirty="0" err="1">
                <a:latin typeface="Arial" panose="020B0604020202020204" pitchFamily="34" charset="0"/>
                <a:cs typeface="Arial" panose="020B0604020202020204" pitchFamily="34" charset="0"/>
              </a:rPr>
              <a:t>étage</a:t>
            </a:r>
            <a:r>
              <a:rPr lang="de-CH" sz="1800" spc="10" dirty="0">
                <a:latin typeface="Arial" panose="020B0604020202020204" pitchFamily="34" charset="0"/>
                <a:cs typeface="Arial" panose="020B0604020202020204" pitchFamily="34" charset="0"/>
              </a:rPr>
              <a:t>:</a:t>
            </a:r>
          </a:p>
          <a:p>
            <a:pPr marL="0" indent="0">
              <a:spcBef>
                <a:spcPts val="1200"/>
              </a:spcBef>
              <a:spcAft>
                <a:spcPts val="900"/>
              </a:spcAft>
              <a:buNone/>
            </a:pPr>
            <a:endParaRPr lang="de-CH" sz="1800" spc="10" dirty="0">
              <a:latin typeface="Arial" panose="020B0604020202020204" pitchFamily="34" charset="0"/>
              <a:cs typeface="Arial" panose="020B0604020202020204" pitchFamily="34" charset="0"/>
            </a:endParaRPr>
          </a:p>
          <a:p>
            <a:pPr marL="0" indent="0">
              <a:buNone/>
            </a:pPr>
            <a:endParaRPr lang="de-CH"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de-CH"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nl-NL" dirty="0">
              <a:solidFill>
                <a:srgbClr val="1F1F1F"/>
              </a:solidFill>
              <a:cs typeface="Times New Roman" panose="02020603050405020304" pitchFamily="18" charset="0"/>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sz="2000" dirty="0">
              <a:solidFill>
                <a:srgbClr val="58585A"/>
              </a:solidFill>
              <a:latin typeface="ArialMT"/>
            </a:endParaRPr>
          </a:p>
          <a:p>
            <a:pPr marL="0" indent="0">
              <a:buNone/>
            </a:pPr>
            <a:endParaRPr lang="de-CH" sz="2000" dirty="0"/>
          </a:p>
          <a:p>
            <a:pPr marL="0" indent="0">
              <a:lnSpc>
                <a:spcPct val="90000"/>
              </a:lnSpc>
              <a:spcAft>
                <a:spcPts val="600"/>
              </a:spcAft>
              <a:buNone/>
            </a:pPr>
            <a:endParaRPr lang="fr-CH" dirty="0"/>
          </a:p>
        </p:txBody>
      </p:sp>
      <p:sp>
        <p:nvSpPr>
          <p:cNvPr id="3" name="Titel 2">
            <a:extLst>
              <a:ext uri="{FF2B5EF4-FFF2-40B4-BE49-F238E27FC236}">
                <a16:creationId xmlns:a16="http://schemas.microsoft.com/office/drawing/2014/main" id="{DEDDD88A-3472-DC6E-D4CA-7C2261F8DFBD}"/>
              </a:ext>
            </a:extLst>
          </p:cNvPr>
          <p:cNvSpPr>
            <a:spLocks noGrp="1"/>
          </p:cNvSpPr>
          <p:nvPr>
            <p:ph type="title"/>
          </p:nvPr>
        </p:nvSpPr>
        <p:spPr>
          <a:xfrm>
            <a:off x="766800" y="548680"/>
            <a:ext cx="10728000" cy="1015200"/>
          </a:xfrm>
        </p:spPr>
        <p:txBody>
          <a:bodyPr wrap="square" anchor="t">
            <a:normAutofit/>
          </a:bodyPr>
          <a:lstStyle/>
          <a:p>
            <a:r>
              <a:rPr lang="fr-FR" dirty="0"/>
              <a:t>Concept d’organisation en cas d’urgence</a:t>
            </a:r>
            <a:br>
              <a:rPr lang="de-CH" sz="1800" b="1" dirty="0">
                <a:effectLst/>
                <a:latin typeface="Arial" panose="020B0604020202020204" pitchFamily="34" charset="0"/>
                <a:ea typeface="Calibri" panose="020F0502020204030204" pitchFamily="34" charset="0"/>
              </a:rPr>
            </a:br>
            <a:endParaRPr lang="de-CH" dirty="0"/>
          </a:p>
        </p:txBody>
      </p:sp>
      <p:pic>
        <p:nvPicPr>
          <p:cNvPr id="5" name="Grafik 4">
            <a:extLst>
              <a:ext uri="{FF2B5EF4-FFF2-40B4-BE49-F238E27FC236}">
                <a16:creationId xmlns:a16="http://schemas.microsoft.com/office/drawing/2014/main" id="{1E18757E-44CC-9D7C-5F7F-600F9ABDCCD9}"/>
              </a:ext>
            </a:extLst>
          </p:cNvPr>
          <p:cNvPicPr>
            <a:picLocks noChangeAspect="1"/>
          </p:cNvPicPr>
          <p:nvPr/>
        </p:nvPicPr>
        <p:blipFill>
          <a:blip r:embed="rId4"/>
          <a:stretch>
            <a:fillRect/>
          </a:stretch>
        </p:blipFill>
        <p:spPr>
          <a:xfrm>
            <a:off x="653188" y="2876549"/>
            <a:ext cx="10339356" cy="2188623"/>
          </a:xfrm>
          <a:prstGeom prst="rect">
            <a:avLst/>
          </a:prstGeom>
        </p:spPr>
      </p:pic>
    </p:spTree>
    <p:custDataLst>
      <p:tags r:id="rId1"/>
    </p:custDataLst>
    <p:extLst>
      <p:ext uri="{BB962C8B-B14F-4D97-AF65-F5344CB8AC3E}">
        <p14:creationId xmlns:p14="http://schemas.microsoft.com/office/powerpoint/2010/main" val="32150431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7CFE7E-A9FE-38C7-ED5B-EF383598E69A}"/>
            </a:ext>
          </a:extLst>
        </p:cNvPr>
        <p:cNvGrpSpPr/>
        <p:nvPr/>
      </p:nvGrpSpPr>
      <p:grpSpPr>
        <a:xfrm>
          <a:off x="0" y="0"/>
          <a:ext cx="0" cy="0"/>
          <a:chOff x="0" y="0"/>
          <a:chExt cx="0" cy="0"/>
        </a:xfrm>
      </p:grpSpPr>
      <p:sp>
        <p:nvSpPr>
          <p:cNvPr id="4" name="Textplatzhalter 2">
            <a:extLst>
              <a:ext uri="{FF2B5EF4-FFF2-40B4-BE49-F238E27FC236}">
                <a16:creationId xmlns:a16="http://schemas.microsoft.com/office/drawing/2014/main" id="{F54EC25E-FF7B-F9A5-1E58-36A8936F9D1B}"/>
              </a:ext>
            </a:extLst>
          </p:cNvPr>
          <p:cNvSpPr>
            <a:spLocks noGrp="1"/>
          </p:cNvSpPr>
          <p:nvPr>
            <p:ph sz="half" idx="1"/>
          </p:nvPr>
        </p:nvSpPr>
        <p:spPr/>
        <p:txBody>
          <a:bodyPr>
            <a:noAutofit/>
          </a:bodyPr>
          <a:lstStyle/>
          <a:p>
            <a:pPr marL="0" indent="0">
              <a:spcBef>
                <a:spcPts val="1200"/>
              </a:spcBef>
              <a:spcAft>
                <a:spcPts val="900"/>
              </a:spcAft>
              <a:buNone/>
            </a:pPr>
            <a:r>
              <a:rPr lang="de-CH" sz="1800" b="1" spc="-50" dirty="0" err="1">
                <a:effectLst/>
                <a:latin typeface="Arial" panose="020B0604020202020204" pitchFamily="34" charset="0"/>
                <a:ea typeface="MS PGothic" panose="020B0600070205080204" pitchFamily="34" charset="-128"/>
                <a:cs typeface="Arial" panose="020B0604020202020204" pitchFamily="34" charset="0"/>
              </a:rPr>
              <a:t>Les</a:t>
            </a:r>
            <a:r>
              <a:rPr lang="de-CH" sz="1800" b="1" spc="-50" dirty="0">
                <a:effectLst/>
                <a:latin typeface="Arial" panose="020B0604020202020204" pitchFamily="34" charset="0"/>
                <a:ea typeface="MS PGothic" panose="020B0600070205080204" pitchFamily="34" charset="-128"/>
                <a:cs typeface="Arial" panose="020B0604020202020204" pitchFamily="34" charset="0"/>
              </a:rPr>
              <a:t> </a:t>
            </a:r>
            <a:r>
              <a:rPr lang="de-CH" sz="1800" b="1" spc="-50" dirty="0" err="1">
                <a:effectLst/>
                <a:latin typeface="Arial" panose="020B0604020202020204" pitchFamily="34" charset="0"/>
                <a:ea typeface="MS PGothic" panose="020B0600070205080204" pitchFamily="34" charset="-128"/>
                <a:cs typeface="Arial" panose="020B0604020202020204" pitchFamily="34" charset="0"/>
              </a:rPr>
              <a:t>numéros</a:t>
            </a:r>
            <a:r>
              <a:rPr lang="de-CH" sz="1800" b="1" spc="-50" dirty="0">
                <a:effectLst/>
                <a:latin typeface="Arial" panose="020B0604020202020204" pitchFamily="34" charset="0"/>
                <a:ea typeface="MS PGothic" panose="020B0600070205080204" pitchFamily="34" charset="-128"/>
                <a:cs typeface="Arial" panose="020B0604020202020204" pitchFamily="34" charset="0"/>
              </a:rPr>
              <a:t> </a:t>
            </a:r>
            <a:r>
              <a:rPr lang="de-CH" sz="1800" b="1" spc="-50" dirty="0" err="1">
                <a:effectLst/>
                <a:latin typeface="Arial" panose="020B0604020202020204" pitchFamily="34" charset="0"/>
                <a:ea typeface="MS PGothic" panose="020B0600070205080204" pitchFamily="34" charset="-128"/>
                <a:cs typeface="Arial" panose="020B0604020202020204" pitchFamily="34" charset="0"/>
              </a:rPr>
              <a:t>actuels</a:t>
            </a:r>
            <a:r>
              <a:rPr lang="de-CH" sz="1800" b="1" spc="-50" dirty="0">
                <a:effectLst/>
                <a:latin typeface="Arial" panose="020B0604020202020204" pitchFamily="34" charset="0"/>
                <a:ea typeface="MS PGothic" panose="020B0600070205080204" pitchFamily="34" charset="-128"/>
                <a:cs typeface="Arial" panose="020B0604020202020204" pitchFamily="34" charset="0"/>
              </a:rPr>
              <a:t> </a:t>
            </a:r>
            <a:r>
              <a:rPr lang="de-CH" sz="1800" b="1" spc="-50" dirty="0" err="1">
                <a:effectLst/>
                <a:latin typeface="Arial" panose="020B0604020202020204" pitchFamily="34" charset="0"/>
                <a:ea typeface="MS PGothic" panose="020B0600070205080204" pitchFamily="34" charset="-128"/>
                <a:cs typeface="Arial" panose="020B0604020202020204" pitchFamily="34" charset="0"/>
              </a:rPr>
              <a:t>sont</a:t>
            </a:r>
            <a:r>
              <a:rPr lang="de-CH" sz="1800" b="1" spc="-50" dirty="0">
                <a:effectLst/>
                <a:latin typeface="Arial" panose="020B0604020202020204" pitchFamily="34" charset="0"/>
                <a:ea typeface="MS PGothic" panose="020B0600070205080204" pitchFamily="34" charset="-128"/>
                <a:cs typeface="Arial" panose="020B0604020202020204" pitchFamily="34" charset="0"/>
              </a:rPr>
              <a:t> </a:t>
            </a:r>
            <a:r>
              <a:rPr lang="de-CH" sz="1800" b="1" spc="-50" dirty="0" err="1">
                <a:effectLst/>
                <a:latin typeface="Arial" panose="020B0604020202020204" pitchFamily="34" charset="0"/>
                <a:ea typeface="MS PGothic" panose="020B0600070205080204" pitchFamily="34" charset="-128"/>
                <a:cs typeface="Arial" panose="020B0604020202020204" pitchFamily="34" charset="0"/>
              </a:rPr>
              <a:t>toujours</a:t>
            </a:r>
            <a:r>
              <a:rPr lang="de-CH" sz="1800" b="1" spc="-50" dirty="0">
                <a:effectLst/>
                <a:latin typeface="Arial" panose="020B0604020202020204" pitchFamily="34" charset="0"/>
                <a:ea typeface="MS PGothic" panose="020B0600070205080204" pitchFamily="34" charset="-128"/>
                <a:cs typeface="Arial" panose="020B0604020202020204" pitchFamily="34" charset="0"/>
              </a:rPr>
              <a:t> disponibles </a:t>
            </a:r>
            <a:r>
              <a:rPr lang="de-CH" sz="1800" b="1" spc="-50" dirty="0" err="1">
                <a:effectLst/>
                <a:latin typeface="Arial" panose="020B0604020202020204" pitchFamily="34" charset="0"/>
                <a:ea typeface="MS PGothic" panose="020B0600070205080204" pitchFamily="34" charset="-128"/>
                <a:cs typeface="Arial" panose="020B0604020202020204" pitchFamily="34" charset="0"/>
              </a:rPr>
              <a:t>dans</a:t>
            </a:r>
            <a:r>
              <a:rPr lang="de-CH" sz="1800" b="1" spc="-50" dirty="0">
                <a:effectLst/>
                <a:latin typeface="Arial" panose="020B0604020202020204" pitchFamily="34" charset="0"/>
                <a:ea typeface="MS PGothic" panose="020B0600070205080204" pitchFamily="34" charset="-128"/>
                <a:cs typeface="Arial" panose="020B0604020202020204" pitchFamily="34" charset="0"/>
              </a:rPr>
              <a:t> le </a:t>
            </a:r>
            <a:r>
              <a:rPr lang="de-CH" sz="1800" b="1" spc="-50" dirty="0" err="1">
                <a:effectLst/>
                <a:latin typeface="Arial" panose="020B0604020202020204" pitchFamily="34" charset="0"/>
                <a:ea typeface="MS PGothic" panose="020B0600070205080204" pitchFamily="34" charset="-128"/>
                <a:cs typeface="Arial" panose="020B0604020202020204" pitchFamily="34" charset="0"/>
              </a:rPr>
              <a:t>manuel</a:t>
            </a:r>
            <a:r>
              <a:rPr lang="de-CH" sz="1800" b="1" spc="-50" dirty="0">
                <a:effectLst/>
                <a:latin typeface="Arial" panose="020B0604020202020204" pitchFamily="34" charset="0"/>
                <a:ea typeface="MS PGothic" panose="020B0600070205080204" pitchFamily="34" charset="-128"/>
                <a:cs typeface="Arial" panose="020B0604020202020204" pitchFamily="34" charset="0"/>
              </a:rPr>
              <a:t> </a:t>
            </a:r>
            <a:r>
              <a:rPr lang="de-CH" sz="1800" b="1" spc="-50" dirty="0" err="1">
                <a:effectLst/>
                <a:latin typeface="Arial" panose="020B0604020202020204" pitchFamily="34" charset="0"/>
                <a:ea typeface="MS PGothic" panose="020B0600070205080204" pitchFamily="34" charset="-128"/>
                <a:cs typeface="Arial" panose="020B0604020202020204" pitchFamily="34" charset="0"/>
              </a:rPr>
              <a:t>d’urgence</a:t>
            </a:r>
            <a:r>
              <a:rPr lang="de-CH" sz="1800" b="1" spc="-50" dirty="0">
                <a:effectLst/>
                <a:latin typeface="Arial" panose="020B0604020202020204" pitchFamily="34" charset="0"/>
                <a:ea typeface="MS PGothic" panose="020B0600070205080204" pitchFamily="34" charset="-128"/>
                <a:cs typeface="Arial" panose="020B0604020202020204" pitchFamily="34" charset="0"/>
              </a:rPr>
              <a:t>!</a:t>
            </a:r>
          </a:p>
          <a:p>
            <a:pPr marL="0" indent="0">
              <a:spcBef>
                <a:spcPts val="1200"/>
              </a:spcBef>
              <a:spcAft>
                <a:spcPts val="900"/>
              </a:spcAft>
              <a:buNone/>
            </a:pPr>
            <a:endParaRPr lang="de-CH" sz="1800" spc="10" dirty="0">
              <a:latin typeface="Arial" panose="020B0604020202020204" pitchFamily="34" charset="0"/>
              <a:cs typeface="Arial" panose="020B0604020202020204" pitchFamily="34" charset="0"/>
            </a:endParaRPr>
          </a:p>
          <a:p>
            <a:pPr marL="0" indent="0">
              <a:spcBef>
                <a:spcPts val="1200"/>
              </a:spcBef>
              <a:spcAft>
                <a:spcPts val="900"/>
              </a:spcAft>
              <a:buNone/>
            </a:pPr>
            <a:endParaRPr lang="de-CH" sz="1800" spc="10" dirty="0">
              <a:latin typeface="Arial" panose="020B0604020202020204" pitchFamily="34" charset="0"/>
              <a:cs typeface="Arial" panose="020B0604020202020204" pitchFamily="34" charset="0"/>
            </a:endParaRPr>
          </a:p>
          <a:p>
            <a:pPr marL="0" indent="0">
              <a:buNone/>
            </a:pPr>
            <a:endParaRPr lang="de-CH"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de-CH"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nl-NL" dirty="0">
              <a:solidFill>
                <a:srgbClr val="1F1F1F"/>
              </a:solidFill>
              <a:cs typeface="Times New Roman" panose="02020603050405020304" pitchFamily="18" charset="0"/>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sz="2000" dirty="0">
              <a:solidFill>
                <a:srgbClr val="58585A"/>
              </a:solidFill>
              <a:latin typeface="ArialMT"/>
            </a:endParaRPr>
          </a:p>
          <a:p>
            <a:pPr marL="0" indent="0">
              <a:buNone/>
            </a:pPr>
            <a:endParaRPr lang="de-CH" sz="2000" dirty="0"/>
          </a:p>
          <a:p>
            <a:pPr marL="0" indent="0">
              <a:lnSpc>
                <a:spcPct val="90000"/>
              </a:lnSpc>
              <a:spcAft>
                <a:spcPts val="600"/>
              </a:spcAft>
              <a:buNone/>
            </a:pPr>
            <a:endParaRPr lang="fr-CH" dirty="0"/>
          </a:p>
        </p:txBody>
      </p:sp>
      <p:pic>
        <p:nvPicPr>
          <p:cNvPr id="5" name="Inhaltsplatzhalter 4">
            <a:extLst>
              <a:ext uri="{FF2B5EF4-FFF2-40B4-BE49-F238E27FC236}">
                <a16:creationId xmlns:a16="http://schemas.microsoft.com/office/drawing/2014/main" id="{D18025F3-6A4A-3BCE-525B-1E60F52D149E}"/>
              </a:ext>
            </a:extLst>
          </p:cNvPr>
          <p:cNvPicPr>
            <a:picLocks noGrp="1" noChangeAspect="1"/>
          </p:cNvPicPr>
          <p:nvPr>
            <p:ph sz="half" idx="13"/>
          </p:nvPr>
        </p:nvPicPr>
        <p:blipFill>
          <a:blip r:embed="rId4"/>
          <a:stretch>
            <a:fillRect/>
          </a:stretch>
        </p:blipFill>
        <p:spPr>
          <a:xfrm>
            <a:off x="6532312" y="1766888"/>
            <a:ext cx="4597901" cy="4325937"/>
          </a:xfrm>
          <a:prstGeom prst="rect">
            <a:avLst/>
          </a:prstGeom>
        </p:spPr>
      </p:pic>
      <p:sp>
        <p:nvSpPr>
          <p:cNvPr id="3" name="Titel 2">
            <a:extLst>
              <a:ext uri="{FF2B5EF4-FFF2-40B4-BE49-F238E27FC236}">
                <a16:creationId xmlns:a16="http://schemas.microsoft.com/office/drawing/2014/main" id="{C5441C88-BE08-089B-33D0-898D681340DE}"/>
              </a:ext>
            </a:extLst>
          </p:cNvPr>
          <p:cNvSpPr>
            <a:spLocks noGrp="1"/>
          </p:cNvSpPr>
          <p:nvPr>
            <p:ph type="title"/>
          </p:nvPr>
        </p:nvSpPr>
        <p:spPr/>
        <p:txBody>
          <a:bodyPr wrap="square" anchor="t">
            <a:normAutofit/>
          </a:bodyPr>
          <a:lstStyle/>
          <a:p>
            <a:r>
              <a:rPr lang="de-CH" dirty="0" err="1"/>
              <a:t>Numéros</a:t>
            </a:r>
            <a:r>
              <a:rPr lang="de-CH" dirty="0"/>
              <a:t> </a:t>
            </a:r>
            <a:r>
              <a:rPr lang="de-CH" dirty="0" err="1"/>
              <a:t>d’urgences</a:t>
            </a:r>
            <a:r>
              <a:rPr lang="de-CH" dirty="0"/>
              <a:t>:</a:t>
            </a:r>
            <a:br>
              <a:rPr lang="de-CH" sz="1800" b="1" dirty="0">
                <a:effectLst/>
                <a:latin typeface="Arial" panose="020B0604020202020204" pitchFamily="34" charset="0"/>
                <a:ea typeface="Calibri" panose="020F0502020204030204" pitchFamily="34" charset="0"/>
              </a:rPr>
            </a:br>
            <a:endParaRPr lang="de-CH" dirty="0"/>
          </a:p>
        </p:txBody>
      </p:sp>
    </p:spTree>
    <p:custDataLst>
      <p:tags r:id="rId1"/>
    </p:custDataLst>
    <p:extLst>
      <p:ext uri="{BB962C8B-B14F-4D97-AF65-F5344CB8AC3E}">
        <p14:creationId xmlns:p14="http://schemas.microsoft.com/office/powerpoint/2010/main" val="22790811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1824F0-FE84-AB61-75AE-7B0648F6DB44}"/>
            </a:ext>
          </a:extLst>
        </p:cNvPr>
        <p:cNvGrpSpPr/>
        <p:nvPr/>
      </p:nvGrpSpPr>
      <p:grpSpPr>
        <a:xfrm>
          <a:off x="0" y="0"/>
          <a:ext cx="0" cy="0"/>
          <a:chOff x="0" y="0"/>
          <a:chExt cx="0" cy="0"/>
        </a:xfrm>
      </p:grpSpPr>
      <p:sp>
        <p:nvSpPr>
          <p:cNvPr id="4" name="Textplatzhalter 2">
            <a:extLst>
              <a:ext uri="{FF2B5EF4-FFF2-40B4-BE49-F238E27FC236}">
                <a16:creationId xmlns:a16="http://schemas.microsoft.com/office/drawing/2014/main" id="{8BB8F9D6-6670-D467-5002-989028277F89}"/>
              </a:ext>
            </a:extLst>
          </p:cNvPr>
          <p:cNvSpPr>
            <a:spLocks noGrp="1"/>
          </p:cNvSpPr>
          <p:nvPr>
            <p:ph sz="half" idx="1"/>
          </p:nvPr>
        </p:nvSpPr>
        <p:spPr/>
        <p:txBody>
          <a:bodyPr>
            <a:noAutofit/>
          </a:bodyPr>
          <a:lstStyle/>
          <a:p>
            <a:pPr marL="0" indent="0">
              <a:spcBef>
                <a:spcPts val="1200"/>
              </a:spcBef>
              <a:spcAft>
                <a:spcPts val="900"/>
              </a:spcAft>
              <a:buNone/>
            </a:pPr>
            <a:r>
              <a:rPr lang="de-CH" sz="1800" b="1" spc="-50" dirty="0">
                <a:effectLst/>
                <a:latin typeface="Arial" panose="020B0604020202020204" pitchFamily="34" charset="0"/>
                <a:ea typeface="MS PGothic" panose="020B0600070205080204" pitchFamily="34" charset="-128"/>
                <a:cs typeface="Arial" panose="020B0604020202020204" pitchFamily="34" charset="0"/>
              </a:rPr>
              <a:t>Comment </a:t>
            </a:r>
            <a:r>
              <a:rPr lang="de-CH" sz="1800" b="1" spc="-50" dirty="0" err="1">
                <a:effectLst/>
                <a:latin typeface="Arial" panose="020B0604020202020204" pitchFamily="34" charset="0"/>
                <a:ea typeface="MS PGothic" panose="020B0600070205080204" pitchFamily="34" charset="-128"/>
                <a:cs typeface="Arial" panose="020B0604020202020204" pitchFamily="34" charset="0"/>
              </a:rPr>
              <a:t>procéder</a:t>
            </a:r>
            <a:r>
              <a:rPr lang="de-CH" sz="1800" b="1" spc="-50" dirty="0">
                <a:effectLst/>
                <a:latin typeface="Arial" panose="020B0604020202020204" pitchFamily="34" charset="0"/>
                <a:ea typeface="MS PGothic" panose="020B0600070205080204" pitchFamily="34" charset="-128"/>
                <a:cs typeface="Arial" panose="020B0604020202020204" pitchFamily="34" charset="0"/>
              </a:rPr>
              <a:t> </a:t>
            </a:r>
            <a:r>
              <a:rPr lang="de-CH" sz="1800" b="1" spc="-50" dirty="0" err="1">
                <a:effectLst/>
                <a:latin typeface="Arial" panose="020B0604020202020204" pitchFamily="34" charset="0"/>
                <a:ea typeface="MS PGothic" panose="020B0600070205080204" pitchFamily="34" charset="-128"/>
                <a:cs typeface="Arial" panose="020B0604020202020204" pitchFamily="34" charset="0"/>
              </a:rPr>
              <a:t>est</a:t>
            </a:r>
            <a:r>
              <a:rPr lang="de-CH" sz="1800" b="1" spc="-50" dirty="0">
                <a:effectLst/>
                <a:latin typeface="Arial" panose="020B0604020202020204" pitchFamily="34" charset="0"/>
                <a:ea typeface="MS PGothic" panose="020B0600070205080204" pitchFamily="34" charset="-128"/>
                <a:cs typeface="Arial" panose="020B0604020202020204" pitchFamily="34" charset="0"/>
              </a:rPr>
              <a:t> </a:t>
            </a:r>
            <a:r>
              <a:rPr lang="de-CH" sz="1800" b="1" spc="-50" dirty="0" err="1">
                <a:effectLst/>
                <a:latin typeface="Arial" panose="020B0604020202020204" pitchFamily="34" charset="0"/>
                <a:ea typeface="MS PGothic" panose="020B0600070205080204" pitchFamily="34" charset="-128"/>
                <a:cs typeface="Arial" panose="020B0604020202020204" pitchFamily="34" charset="0"/>
              </a:rPr>
              <a:t>décrit</a:t>
            </a:r>
            <a:r>
              <a:rPr lang="de-CH" sz="1800" b="1" spc="-50" dirty="0">
                <a:effectLst/>
                <a:latin typeface="Arial" panose="020B0604020202020204" pitchFamily="34" charset="0"/>
                <a:ea typeface="MS PGothic" panose="020B0600070205080204" pitchFamily="34" charset="-128"/>
                <a:cs typeface="Arial" panose="020B0604020202020204" pitchFamily="34" charset="0"/>
              </a:rPr>
              <a:t> </a:t>
            </a:r>
            <a:r>
              <a:rPr lang="de-CH" sz="1800" b="1" spc="-50" dirty="0" err="1">
                <a:effectLst/>
                <a:latin typeface="Arial" panose="020B0604020202020204" pitchFamily="34" charset="0"/>
                <a:ea typeface="MS PGothic" panose="020B0600070205080204" pitchFamily="34" charset="-128"/>
                <a:cs typeface="Arial" panose="020B0604020202020204" pitchFamily="34" charset="0"/>
              </a:rPr>
              <a:t>dans</a:t>
            </a:r>
            <a:r>
              <a:rPr lang="de-CH" sz="1800" b="1" spc="-50" dirty="0">
                <a:effectLst/>
                <a:latin typeface="Arial" panose="020B0604020202020204" pitchFamily="34" charset="0"/>
                <a:ea typeface="MS PGothic" panose="020B0600070205080204" pitchFamily="34" charset="-128"/>
                <a:cs typeface="Arial" panose="020B0604020202020204" pitchFamily="34" charset="0"/>
              </a:rPr>
              <a:t> le </a:t>
            </a:r>
            <a:r>
              <a:rPr lang="de-CH" sz="1800" b="1" spc="-50" dirty="0" err="1">
                <a:effectLst/>
                <a:latin typeface="Arial" panose="020B0604020202020204" pitchFamily="34" charset="0"/>
                <a:ea typeface="MS PGothic" panose="020B0600070205080204" pitchFamily="34" charset="-128"/>
                <a:cs typeface="Arial" panose="020B0604020202020204" pitchFamily="34" charset="0"/>
              </a:rPr>
              <a:t>manuel</a:t>
            </a:r>
            <a:r>
              <a:rPr lang="de-CH" sz="1800" b="1" spc="-50" dirty="0">
                <a:effectLst/>
                <a:latin typeface="Arial" panose="020B0604020202020204" pitchFamily="34" charset="0"/>
                <a:ea typeface="MS PGothic" panose="020B0600070205080204" pitchFamily="34" charset="-128"/>
                <a:cs typeface="Arial" panose="020B0604020202020204" pitchFamily="34" charset="0"/>
              </a:rPr>
              <a:t>!</a:t>
            </a:r>
          </a:p>
          <a:p>
            <a:pPr marL="0" indent="0">
              <a:spcBef>
                <a:spcPts val="1200"/>
              </a:spcBef>
              <a:spcAft>
                <a:spcPts val="900"/>
              </a:spcAft>
              <a:buNone/>
            </a:pPr>
            <a:endParaRPr lang="de-CH" sz="1800" spc="10" dirty="0">
              <a:latin typeface="Arial" panose="020B0604020202020204" pitchFamily="34" charset="0"/>
              <a:cs typeface="Arial" panose="020B0604020202020204" pitchFamily="34" charset="0"/>
            </a:endParaRPr>
          </a:p>
          <a:p>
            <a:pPr marL="0" indent="0">
              <a:spcBef>
                <a:spcPts val="1200"/>
              </a:spcBef>
              <a:spcAft>
                <a:spcPts val="900"/>
              </a:spcAft>
              <a:buNone/>
            </a:pPr>
            <a:endParaRPr lang="de-CH" sz="1800" spc="10" dirty="0">
              <a:latin typeface="Arial" panose="020B0604020202020204" pitchFamily="34" charset="0"/>
              <a:cs typeface="Arial" panose="020B0604020202020204" pitchFamily="34" charset="0"/>
            </a:endParaRPr>
          </a:p>
          <a:p>
            <a:pPr marL="0" indent="0">
              <a:buNone/>
            </a:pPr>
            <a:endParaRPr lang="de-CH"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de-CH"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nl-NL" dirty="0">
              <a:solidFill>
                <a:srgbClr val="1F1F1F"/>
              </a:solidFill>
              <a:cs typeface="Times New Roman" panose="02020603050405020304" pitchFamily="18" charset="0"/>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sz="2000" dirty="0">
              <a:solidFill>
                <a:srgbClr val="58585A"/>
              </a:solidFill>
              <a:latin typeface="ArialMT"/>
            </a:endParaRPr>
          </a:p>
          <a:p>
            <a:pPr marL="0" indent="0">
              <a:buNone/>
            </a:pPr>
            <a:endParaRPr lang="de-CH" sz="2000" dirty="0"/>
          </a:p>
          <a:p>
            <a:pPr marL="0" indent="0">
              <a:lnSpc>
                <a:spcPct val="90000"/>
              </a:lnSpc>
              <a:spcAft>
                <a:spcPts val="600"/>
              </a:spcAft>
              <a:buNone/>
            </a:pPr>
            <a:endParaRPr lang="fr-CH" dirty="0"/>
          </a:p>
        </p:txBody>
      </p:sp>
      <p:sp>
        <p:nvSpPr>
          <p:cNvPr id="3" name="Titel 2">
            <a:extLst>
              <a:ext uri="{FF2B5EF4-FFF2-40B4-BE49-F238E27FC236}">
                <a16:creationId xmlns:a16="http://schemas.microsoft.com/office/drawing/2014/main" id="{D37DBDFB-9036-DD74-B8D2-12245C769DD9}"/>
              </a:ext>
            </a:extLst>
          </p:cNvPr>
          <p:cNvSpPr>
            <a:spLocks noGrp="1"/>
          </p:cNvSpPr>
          <p:nvPr>
            <p:ph type="title"/>
          </p:nvPr>
        </p:nvSpPr>
        <p:spPr/>
        <p:txBody>
          <a:bodyPr wrap="square" anchor="t">
            <a:normAutofit/>
          </a:bodyPr>
          <a:lstStyle/>
          <a:p>
            <a:r>
              <a:rPr lang="de-CH" dirty="0" err="1"/>
              <a:t>Incendie</a:t>
            </a:r>
            <a:r>
              <a:rPr lang="de-CH" dirty="0"/>
              <a:t>:</a:t>
            </a:r>
            <a:br>
              <a:rPr lang="de-CH" sz="1800" b="1" dirty="0">
                <a:effectLst/>
                <a:latin typeface="Arial" panose="020B0604020202020204" pitchFamily="34" charset="0"/>
                <a:ea typeface="Calibri" panose="020F0502020204030204" pitchFamily="34" charset="0"/>
              </a:rPr>
            </a:br>
            <a:endParaRPr lang="de-CH" dirty="0"/>
          </a:p>
        </p:txBody>
      </p:sp>
      <p:pic>
        <p:nvPicPr>
          <p:cNvPr id="5" name="Inhaltsplatzhalter 4">
            <a:extLst>
              <a:ext uri="{FF2B5EF4-FFF2-40B4-BE49-F238E27FC236}">
                <a16:creationId xmlns:a16="http://schemas.microsoft.com/office/drawing/2014/main" id="{F33ABF10-A36C-C916-E16B-3E373282A93C}"/>
              </a:ext>
            </a:extLst>
          </p:cNvPr>
          <p:cNvPicPr>
            <a:picLocks noGrp="1" noChangeAspect="1"/>
          </p:cNvPicPr>
          <p:nvPr>
            <p:ph sz="half" idx="13"/>
          </p:nvPr>
        </p:nvPicPr>
        <p:blipFill>
          <a:blip r:embed="rId4">
            <a:extLst>
              <a:ext uri="{28A0092B-C50C-407E-A947-70E740481C1C}">
                <a14:useLocalDpi xmlns:a14="http://schemas.microsoft.com/office/drawing/2010/main" val="0"/>
              </a:ext>
            </a:extLst>
          </a:blip>
          <a:srcRect/>
          <a:stretch/>
        </p:blipFill>
        <p:spPr>
          <a:xfrm>
            <a:off x="6268977" y="1766888"/>
            <a:ext cx="5124571" cy="4325937"/>
          </a:xfrm>
          <a:prstGeom prst="rect">
            <a:avLst/>
          </a:prstGeom>
        </p:spPr>
      </p:pic>
    </p:spTree>
    <p:custDataLst>
      <p:tags r:id="rId1"/>
    </p:custDataLst>
    <p:extLst>
      <p:ext uri="{BB962C8B-B14F-4D97-AF65-F5344CB8AC3E}">
        <p14:creationId xmlns:p14="http://schemas.microsoft.com/office/powerpoint/2010/main" val="24118119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F15DCB-0247-9ABB-F171-B4D5FFB00F92}"/>
            </a:ext>
          </a:extLst>
        </p:cNvPr>
        <p:cNvGrpSpPr/>
        <p:nvPr/>
      </p:nvGrpSpPr>
      <p:grpSpPr>
        <a:xfrm>
          <a:off x="0" y="0"/>
          <a:ext cx="0" cy="0"/>
          <a:chOff x="0" y="0"/>
          <a:chExt cx="0" cy="0"/>
        </a:xfrm>
      </p:grpSpPr>
      <p:sp>
        <p:nvSpPr>
          <p:cNvPr id="4" name="Textplatzhalter 2">
            <a:extLst>
              <a:ext uri="{FF2B5EF4-FFF2-40B4-BE49-F238E27FC236}">
                <a16:creationId xmlns:a16="http://schemas.microsoft.com/office/drawing/2014/main" id="{7525AF7D-F0FE-7BA7-DC11-EBBBF1ACCCE8}"/>
              </a:ext>
            </a:extLst>
          </p:cNvPr>
          <p:cNvSpPr>
            <a:spLocks noGrp="1"/>
          </p:cNvSpPr>
          <p:nvPr>
            <p:ph sz="half" idx="1"/>
          </p:nvPr>
        </p:nvSpPr>
        <p:spPr>
          <a:xfrm>
            <a:off x="766800" y="1563880"/>
            <a:ext cx="8425544" cy="4323184"/>
          </a:xfrm>
        </p:spPr>
        <p:txBody>
          <a:bodyPr>
            <a:noAutofit/>
          </a:bodyPr>
          <a:lstStyle/>
          <a:p>
            <a:pPr marL="0" indent="0">
              <a:spcBef>
                <a:spcPts val="1200"/>
              </a:spcBef>
              <a:spcAft>
                <a:spcPts val="900"/>
              </a:spcAft>
              <a:buNone/>
            </a:pPr>
            <a:r>
              <a:rPr lang="fr-FR" sz="1800" b="1" spc="-50" dirty="0">
                <a:effectLst/>
                <a:latin typeface="Arial" panose="020B0604020202020204" pitchFamily="34" charset="0"/>
                <a:ea typeface="MS PGothic" panose="020B0600070205080204" pitchFamily="34" charset="-128"/>
                <a:cs typeface="Arial" panose="020B0604020202020204" pitchFamily="34" charset="0"/>
              </a:rPr>
              <a:t>Déclenchement de l'alarme incendie</a:t>
            </a:r>
          </a:p>
          <a:p>
            <a:pPr>
              <a:spcBef>
                <a:spcPts val="1200"/>
              </a:spcBef>
              <a:spcAft>
                <a:spcPts val="900"/>
              </a:spcAft>
            </a:pPr>
            <a:r>
              <a:rPr lang="fr-FR" sz="1800" spc="-50" dirty="0">
                <a:effectLst/>
                <a:latin typeface="Arial" panose="020B0604020202020204" pitchFamily="34" charset="0"/>
                <a:ea typeface="MS PGothic" panose="020B0600070205080204" pitchFamily="34" charset="-128"/>
                <a:cs typeface="Arial" panose="020B0604020202020204" pitchFamily="34" charset="0"/>
              </a:rPr>
              <a:t>Lorsqu'un incendie ou un dégagement de fumée est détecté, il faut immédiatement alerter les pompiers par téléphone au 118. </a:t>
            </a:r>
          </a:p>
          <a:p>
            <a:pPr>
              <a:spcBef>
                <a:spcPts val="1200"/>
              </a:spcBef>
              <a:spcAft>
                <a:spcPts val="900"/>
              </a:spcAft>
            </a:pPr>
            <a:r>
              <a:rPr lang="fr-FR" sz="1800" spc="-50" dirty="0">
                <a:effectLst/>
                <a:latin typeface="Arial" panose="020B0604020202020204" pitchFamily="34" charset="0"/>
                <a:ea typeface="MS PGothic" panose="020B0600070205080204" pitchFamily="34" charset="-128"/>
                <a:cs typeface="Arial" panose="020B0604020202020204" pitchFamily="34" charset="0"/>
              </a:rPr>
              <a:t>En outre, il faut déclencher l'alarme interne dans le bâtiment via le boîtier d'alarme interne (voir illustration) installé à l'entrée de chaque étage (briser la vitre et appuyer sur la touche). Le message vocal suivant retentit : « Veuillez évacuer le bâtiment » Le bâtiment doit être quitté dans le calme par les voies d'évacuation indiquées et le lieu de rassemblement doit être atteint. </a:t>
            </a:r>
          </a:p>
          <a:p>
            <a:pPr>
              <a:spcBef>
                <a:spcPts val="1200"/>
              </a:spcBef>
              <a:spcAft>
                <a:spcPts val="900"/>
              </a:spcAft>
            </a:pPr>
            <a:r>
              <a:rPr lang="fr-FR" sz="1800" spc="-50" dirty="0">
                <a:effectLst/>
                <a:latin typeface="Arial" panose="020B0604020202020204" pitchFamily="34" charset="0"/>
                <a:ea typeface="MS PGothic" panose="020B0600070205080204" pitchFamily="34" charset="-128"/>
                <a:cs typeface="Arial" panose="020B0604020202020204" pitchFamily="34" charset="0"/>
              </a:rPr>
              <a:t>Le poste d'interphonie des pompiers (voir illustration) permet à un responsable de réinitialiser ce message ou d'envoyer d'autres messages vocaux. Pour ce faire, il faut briser la vitre de la boîte à clés afin de pouvoir utiliser la clé de l'interphone des pompiers.</a:t>
            </a:r>
            <a:endParaRPr lang="de-CH" sz="1800" spc="10" dirty="0">
              <a:effectLst/>
              <a:latin typeface="Arial" panose="020B0604020202020204" pitchFamily="34" charset="0"/>
              <a:ea typeface="Arial" panose="020B0604020202020204" pitchFamily="34" charset="0"/>
              <a:cs typeface="System"/>
            </a:endParaRPr>
          </a:p>
          <a:p>
            <a:pPr marL="0" indent="0">
              <a:spcBef>
                <a:spcPts val="1200"/>
              </a:spcBef>
              <a:spcAft>
                <a:spcPts val="900"/>
              </a:spcAft>
              <a:buNone/>
            </a:pPr>
            <a:endParaRPr lang="de-CH" sz="1800" spc="10" dirty="0">
              <a:latin typeface="Arial" panose="020B0604020202020204" pitchFamily="34" charset="0"/>
              <a:cs typeface="Arial" panose="020B0604020202020204" pitchFamily="34" charset="0"/>
            </a:endParaRPr>
          </a:p>
          <a:p>
            <a:pPr marL="0" indent="0">
              <a:buNone/>
            </a:pPr>
            <a:endParaRPr lang="de-CH"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de-CH"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nl-NL" dirty="0">
              <a:solidFill>
                <a:srgbClr val="1F1F1F"/>
              </a:solidFill>
              <a:cs typeface="Times New Roman" panose="02020603050405020304" pitchFamily="18" charset="0"/>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sz="2000" dirty="0">
              <a:solidFill>
                <a:srgbClr val="58585A"/>
              </a:solidFill>
              <a:latin typeface="ArialMT"/>
            </a:endParaRPr>
          </a:p>
          <a:p>
            <a:pPr marL="0" indent="0">
              <a:buNone/>
            </a:pPr>
            <a:endParaRPr lang="de-CH" sz="2000" dirty="0"/>
          </a:p>
          <a:p>
            <a:pPr marL="0" indent="0">
              <a:lnSpc>
                <a:spcPct val="90000"/>
              </a:lnSpc>
              <a:spcAft>
                <a:spcPts val="600"/>
              </a:spcAft>
              <a:buNone/>
            </a:pPr>
            <a:endParaRPr lang="fr-CH" dirty="0"/>
          </a:p>
        </p:txBody>
      </p:sp>
      <p:sp>
        <p:nvSpPr>
          <p:cNvPr id="3" name="Titel 2">
            <a:extLst>
              <a:ext uri="{FF2B5EF4-FFF2-40B4-BE49-F238E27FC236}">
                <a16:creationId xmlns:a16="http://schemas.microsoft.com/office/drawing/2014/main" id="{B144F0D0-2D77-D12C-0845-71E7CDBAAC4F}"/>
              </a:ext>
            </a:extLst>
          </p:cNvPr>
          <p:cNvSpPr>
            <a:spLocks noGrp="1"/>
          </p:cNvSpPr>
          <p:nvPr>
            <p:ph type="title"/>
          </p:nvPr>
        </p:nvSpPr>
        <p:spPr>
          <a:xfrm>
            <a:off x="766800" y="548680"/>
            <a:ext cx="10728000" cy="1015200"/>
          </a:xfrm>
        </p:spPr>
        <p:txBody>
          <a:bodyPr wrap="square" anchor="t">
            <a:normAutofit/>
          </a:bodyPr>
          <a:lstStyle/>
          <a:p>
            <a:r>
              <a:rPr lang="de-CH" dirty="0" err="1"/>
              <a:t>Incendie</a:t>
            </a:r>
            <a:r>
              <a:rPr lang="de-CH" dirty="0"/>
              <a:t>:</a:t>
            </a:r>
          </a:p>
        </p:txBody>
      </p:sp>
      <p:pic>
        <p:nvPicPr>
          <p:cNvPr id="2" name="Grafik 1">
            <a:extLst>
              <a:ext uri="{FF2B5EF4-FFF2-40B4-BE49-F238E27FC236}">
                <a16:creationId xmlns:a16="http://schemas.microsoft.com/office/drawing/2014/main" id="{EC2F517A-97C1-DEF6-08D0-9F0225FF80DD}"/>
              </a:ext>
            </a:extLst>
          </p:cNvPr>
          <p:cNvPicPr>
            <a:picLocks noChangeAspect="1"/>
          </p:cNvPicPr>
          <p:nvPr/>
        </p:nvPicPr>
        <p:blipFill>
          <a:blip r:embed="rId4"/>
          <a:stretch>
            <a:fillRect/>
          </a:stretch>
        </p:blipFill>
        <p:spPr>
          <a:xfrm>
            <a:off x="9840416" y="2060848"/>
            <a:ext cx="1152128" cy="1536170"/>
          </a:xfrm>
          <a:prstGeom prst="rect">
            <a:avLst/>
          </a:prstGeom>
        </p:spPr>
      </p:pic>
      <p:pic>
        <p:nvPicPr>
          <p:cNvPr id="5" name="Grafik 4">
            <a:extLst>
              <a:ext uri="{FF2B5EF4-FFF2-40B4-BE49-F238E27FC236}">
                <a16:creationId xmlns:a16="http://schemas.microsoft.com/office/drawing/2014/main" id="{B4E9864A-0313-961D-1E6F-87FD0160B669}"/>
              </a:ext>
            </a:extLst>
          </p:cNvPr>
          <p:cNvPicPr>
            <a:picLocks noChangeAspect="1"/>
          </p:cNvPicPr>
          <p:nvPr/>
        </p:nvPicPr>
        <p:blipFill>
          <a:blip r:embed="rId5"/>
          <a:stretch>
            <a:fillRect/>
          </a:stretch>
        </p:blipFill>
        <p:spPr>
          <a:xfrm>
            <a:off x="9851713" y="3933056"/>
            <a:ext cx="1152128" cy="1536170"/>
          </a:xfrm>
          <a:prstGeom prst="rect">
            <a:avLst/>
          </a:prstGeom>
        </p:spPr>
      </p:pic>
    </p:spTree>
    <p:custDataLst>
      <p:tags r:id="rId1"/>
    </p:custDataLst>
    <p:extLst>
      <p:ext uri="{BB962C8B-B14F-4D97-AF65-F5344CB8AC3E}">
        <p14:creationId xmlns:p14="http://schemas.microsoft.com/office/powerpoint/2010/main" val="26146076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1C838E-5CEB-0152-A744-28767439C87E}"/>
            </a:ext>
          </a:extLst>
        </p:cNvPr>
        <p:cNvGrpSpPr/>
        <p:nvPr/>
      </p:nvGrpSpPr>
      <p:grpSpPr>
        <a:xfrm>
          <a:off x="0" y="0"/>
          <a:ext cx="0" cy="0"/>
          <a:chOff x="0" y="0"/>
          <a:chExt cx="0" cy="0"/>
        </a:xfrm>
      </p:grpSpPr>
      <p:sp>
        <p:nvSpPr>
          <p:cNvPr id="4" name="Textplatzhalter 2">
            <a:extLst>
              <a:ext uri="{FF2B5EF4-FFF2-40B4-BE49-F238E27FC236}">
                <a16:creationId xmlns:a16="http://schemas.microsoft.com/office/drawing/2014/main" id="{216DC18E-BBC1-6DD0-C21F-7065D3617640}"/>
              </a:ext>
            </a:extLst>
          </p:cNvPr>
          <p:cNvSpPr>
            <a:spLocks noGrp="1"/>
          </p:cNvSpPr>
          <p:nvPr>
            <p:ph sz="half" idx="1"/>
          </p:nvPr>
        </p:nvSpPr>
        <p:spPr>
          <a:xfrm>
            <a:off x="766800" y="1772816"/>
            <a:ext cx="3456992" cy="4323184"/>
          </a:xfrm>
        </p:spPr>
        <p:txBody>
          <a:bodyPr>
            <a:noAutofit/>
          </a:bodyPr>
          <a:lstStyle/>
          <a:p>
            <a:pPr marL="0" indent="0">
              <a:spcBef>
                <a:spcPts val="1200"/>
              </a:spcBef>
              <a:spcAft>
                <a:spcPts val="900"/>
              </a:spcAft>
              <a:buNone/>
            </a:pPr>
            <a:r>
              <a:rPr lang="fr-FR" sz="1800" spc="-50" dirty="0">
                <a:effectLst/>
                <a:latin typeface="Arial" panose="020B0604020202020204" pitchFamily="34" charset="0"/>
                <a:ea typeface="MS PGothic" panose="020B0600070205080204" pitchFamily="34" charset="-128"/>
                <a:cs typeface="Arial" panose="020B0604020202020204" pitchFamily="34" charset="0"/>
              </a:rPr>
              <a:t>Dispositifs d'extinction</a:t>
            </a:r>
          </a:p>
          <a:p>
            <a:pPr marL="0" indent="0">
              <a:spcBef>
                <a:spcPts val="1200"/>
              </a:spcBef>
              <a:spcAft>
                <a:spcPts val="900"/>
              </a:spcAft>
              <a:buNone/>
            </a:pPr>
            <a:r>
              <a:rPr lang="fr-FR" sz="1800" spc="-50" dirty="0">
                <a:effectLst/>
                <a:latin typeface="Arial" panose="020B0604020202020204" pitchFamily="34" charset="0"/>
                <a:ea typeface="MS PGothic" panose="020B0600070205080204" pitchFamily="34" charset="-128"/>
                <a:cs typeface="Arial" panose="020B0604020202020204" pitchFamily="34" charset="0"/>
              </a:rPr>
              <a:t>Des couvertures anti-incendie se trouvent à chaque étage à l'accès à la cage d'escalier le long des voies d'évacuation, ainsi que des extincteurs à la sortie du parking souterrain au 1er et au 2e sous-sol</a:t>
            </a:r>
            <a:r>
              <a:rPr lang="fr-FR" sz="1800" b="1" spc="-50" dirty="0">
                <a:effectLst/>
                <a:latin typeface="Arial" panose="020B0604020202020204" pitchFamily="34" charset="0"/>
                <a:ea typeface="MS PGothic" panose="020B0600070205080204" pitchFamily="34" charset="-128"/>
                <a:cs typeface="Arial" panose="020B0604020202020204" pitchFamily="34" charset="0"/>
              </a:rPr>
              <a:t>. </a:t>
            </a:r>
            <a:endParaRPr lang="de-CH" sz="1800" dirty="0">
              <a:latin typeface="Arial" panose="020B0604020202020204" pitchFamily="34" charset="0"/>
              <a:cs typeface="Arial" panose="020B0604020202020204" pitchFamily="34" charset="0"/>
            </a:endParaRPr>
          </a:p>
          <a:p>
            <a:pPr algn="just">
              <a:lnSpc>
                <a:spcPct val="110000"/>
              </a:lnSpc>
              <a:spcBef>
                <a:spcPts val="600"/>
              </a:spcBef>
              <a:spcAft>
                <a:spcPts val="200"/>
              </a:spcAft>
              <a:buFont typeface="Arial" panose="020B0604020202020204" pitchFamily="34" charset="0"/>
              <a:buChar char="•"/>
              <a:tabLst>
                <a:tab pos="540385" algn="l"/>
                <a:tab pos="859155" algn="l"/>
              </a:tabLst>
            </a:pPr>
            <a:endParaRPr lang="de-CH" sz="1800" dirty="0">
              <a:latin typeface="Arial" panose="020B0604020202020204" pitchFamily="34" charset="0"/>
              <a:cs typeface="Arial" panose="020B0604020202020204" pitchFamily="34" charset="0"/>
            </a:endParaRPr>
          </a:p>
          <a:p>
            <a:pPr algn="just">
              <a:lnSpc>
                <a:spcPts val="1350"/>
              </a:lnSpc>
            </a:pPr>
            <a:endParaRPr lang="de-CH" sz="1800" spc="10" dirty="0">
              <a:effectLst/>
              <a:latin typeface="Arial" panose="020B0604020202020204" pitchFamily="34" charset="0"/>
              <a:ea typeface="Arial" panose="020B0604020202020204" pitchFamily="34" charset="0"/>
              <a:cs typeface="System"/>
            </a:endParaRPr>
          </a:p>
          <a:p>
            <a:pPr marL="0" indent="0">
              <a:spcBef>
                <a:spcPts val="1200"/>
              </a:spcBef>
              <a:spcAft>
                <a:spcPts val="900"/>
              </a:spcAft>
              <a:buNone/>
            </a:pPr>
            <a:endParaRPr lang="de-CH" sz="1800" spc="10" dirty="0">
              <a:latin typeface="Arial" panose="020B0604020202020204" pitchFamily="34" charset="0"/>
              <a:cs typeface="Arial" panose="020B0604020202020204" pitchFamily="34" charset="0"/>
            </a:endParaRPr>
          </a:p>
          <a:p>
            <a:pPr marL="0" indent="0">
              <a:buNone/>
            </a:pPr>
            <a:endParaRPr lang="de-CH"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de-CH"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nl-NL" dirty="0">
              <a:solidFill>
                <a:srgbClr val="1F1F1F"/>
              </a:solidFill>
              <a:cs typeface="Times New Roman" panose="02020603050405020304" pitchFamily="18" charset="0"/>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sz="2000" dirty="0">
              <a:solidFill>
                <a:srgbClr val="58585A"/>
              </a:solidFill>
              <a:latin typeface="ArialMT"/>
            </a:endParaRPr>
          </a:p>
          <a:p>
            <a:pPr marL="0" indent="0">
              <a:buNone/>
            </a:pPr>
            <a:endParaRPr lang="de-CH" sz="2000" dirty="0"/>
          </a:p>
          <a:p>
            <a:pPr marL="0" indent="0">
              <a:lnSpc>
                <a:spcPct val="90000"/>
              </a:lnSpc>
              <a:spcAft>
                <a:spcPts val="600"/>
              </a:spcAft>
              <a:buNone/>
            </a:pPr>
            <a:endParaRPr lang="fr-CH" dirty="0"/>
          </a:p>
        </p:txBody>
      </p:sp>
      <p:sp>
        <p:nvSpPr>
          <p:cNvPr id="3" name="Titel 2">
            <a:extLst>
              <a:ext uri="{FF2B5EF4-FFF2-40B4-BE49-F238E27FC236}">
                <a16:creationId xmlns:a16="http://schemas.microsoft.com/office/drawing/2014/main" id="{C8E4920D-B59B-4321-AE3E-34A5CD20BC30}"/>
              </a:ext>
            </a:extLst>
          </p:cNvPr>
          <p:cNvSpPr>
            <a:spLocks noGrp="1"/>
          </p:cNvSpPr>
          <p:nvPr>
            <p:ph type="title"/>
          </p:nvPr>
        </p:nvSpPr>
        <p:spPr/>
        <p:txBody>
          <a:bodyPr wrap="square" anchor="t">
            <a:normAutofit/>
          </a:bodyPr>
          <a:lstStyle/>
          <a:p>
            <a:r>
              <a:rPr lang="de-CH" dirty="0" err="1"/>
              <a:t>Incendie</a:t>
            </a:r>
            <a:r>
              <a:rPr lang="de-CH" dirty="0"/>
              <a:t>:</a:t>
            </a:r>
          </a:p>
        </p:txBody>
      </p:sp>
      <p:pic>
        <p:nvPicPr>
          <p:cNvPr id="5" name="Inhaltsplatzhalter 4">
            <a:extLst>
              <a:ext uri="{FF2B5EF4-FFF2-40B4-BE49-F238E27FC236}">
                <a16:creationId xmlns:a16="http://schemas.microsoft.com/office/drawing/2014/main" id="{BC7E67DD-ACED-659F-3E5E-D9CA209C1E9A}"/>
              </a:ext>
            </a:extLst>
          </p:cNvPr>
          <p:cNvPicPr>
            <a:picLocks noGrp="1" noChangeAspect="1"/>
          </p:cNvPicPr>
          <p:nvPr>
            <p:ph sz="half" idx="13"/>
          </p:nvPr>
        </p:nvPicPr>
        <p:blipFill>
          <a:blip r:embed="rId4"/>
          <a:stretch>
            <a:fillRect/>
          </a:stretch>
        </p:blipFill>
        <p:spPr>
          <a:xfrm>
            <a:off x="4591379" y="1791849"/>
            <a:ext cx="3096344" cy="4128458"/>
          </a:xfrm>
          <a:prstGeom prst="rect">
            <a:avLst/>
          </a:prstGeom>
        </p:spPr>
      </p:pic>
      <p:pic>
        <p:nvPicPr>
          <p:cNvPr id="8" name="Grafik 7">
            <a:extLst>
              <a:ext uri="{FF2B5EF4-FFF2-40B4-BE49-F238E27FC236}">
                <a16:creationId xmlns:a16="http://schemas.microsoft.com/office/drawing/2014/main" id="{5AF08363-04DC-AAB9-A0BA-53E1A2D2E99D}"/>
              </a:ext>
            </a:extLst>
          </p:cNvPr>
          <p:cNvPicPr>
            <a:picLocks noChangeAspect="1"/>
          </p:cNvPicPr>
          <p:nvPr/>
        </p:nvPicPr>
        <p:blipFill>
          <a:blip r:embed="rId5"/>
          <a:stretch>
            <a:fillRect/>
          </a:stretch>
        </p:blipFill>
        <p:spPr>
          <a:xfrm>
            <a:off x="8037755" y="1791850"/>
            <a:ext cx="3096344" cy="4128458"/>
          </a:xfrm>
          <a:prstGeom prst="rect">
            <a:avLst/>
          </a:prstGeom>
        </p:spPr>
      </p:pic>
    </p:spTree>
    <p:custDataLst>
      <p:tags r:id="rId1"/>
    </p:custDataLst>
    <p:extLst>
      <p:ext uri="{BB962C8B-B14F-4D97-AF65-F5344CB8AC3E}">
        <p14:creationId xmlns:p14="http://schemas.microsoft.com/office/powerpoint/2010/main" val="9487120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sz="quarter" idx="16"/>
          </p:nvPr>
        </p:nvSpPr>
        <p:spPr/>
        <p:txBody>
          <a:bodyPr/>
          <a:lstStyle/>
          <a:p>
            <a:r>
              <a:rPr lang="de-CH" dirty="0"/>
              <a:t>Aufgaben 2025</a:t>
            </a:r>
          </a:p>
        </p:txBody>
      </p:sp>
      <p:sp>
        <p:nvSpPr>
          <p:cNvPr id="4" name="Datumsplatzhalter 3"/>
          <p:cNvSpPr>
            <a:spLocks noGrp="1"/>
          </p:cNvSpPr>
          <p:nvPr>
            <p:ph type="dt" sz="half" idx="2"/>
          </p:nvPr>
        </p:nvSpPr>
        <p:spPr/>
        <p:txBody>
          <a:bodyPr/>
          <a:lstStyle/>
          <a:p>
            <a:r>
              <a:rPr lang="de-DE" spc="-5"/>
              <a:t>AEH Zentrum für Arbeitsmedizin, Ergonomie und Hygiene │ Tanja Vitale│ 26.02.2019</a:t>
            </a:r>
            <a:endParaRPr lang="de-CH" dirty="0"/>
          </a:p>
        </p:txBody>
      </p:sp>
      <p:pic>
        <p:nvPicPr>
          <p:cNvPr id="2" name="Grafik 1">
            <a:extLst>
              <a:ext uri="{FF2B5EF4-FFF2-40B4-BE49-F238E27FC236}">
                <a16:creationId xmlns:a16="http://schemas.microsoft.com/office/drawing/2014/main" id="{D7F094A6-551A-EE43-3A0E-18698C49203B}"/>
              </a:ext>
            </a:extLst>
          </p:cNvPr>
          <p:cNvPicPr>
            <a:picLocks noChangeAspect="1"/>
          </p:cNvPicPr>
          <p:nvPr/>
        </p:nvPicPr>
        <p:blipFill>
          <a:blip r:embed="rId2"/>
          <a:stretch>
            <a:fillRect/>
          </a:stretch>
        </p:blipFill>
        <p:spPr>
          <a:xfrm>
            <a:off x="7444521" y="47968"/>
            <a:ext cx="4218394" cy="2845270"/>
          </a:xfrm>
          <a:prstGeom prst="rect">
            <a:avLst/>
          </a:prstGeom>
        </p:spPr>
      </p:pic>
      <p:pic>
        <p:nvPicPr>
          <p:cNvPr id="6" name="Grafik 5">
            <a:extLst>
              <a:ext uri="{FF2B5EF4-FFF2-40B4-BE49-F238E27FC236}">
                <a16:creationId xmlns:a16="http://schemas.microsoft.com/office/drawing/2014/main" id="{422DD184-DF17-436C-1CBE-E1BD47B75F75}"/>
              </a:ext>
            </a:extLst>
          </p:cNvPr>
          <p:cNvPicPr>
            <a:picLocks noChangeAspect="1"/>
          </p:cNvPicPr>
          <p:nvPr/>
        </p:nvPicPr>
        <p:blipFill>
          <a:blip r:embed="rId3"/>
          <a:stretch>
            <a:fillRect/>
          </a:stretch>
        </p:blipFill>
        <p:spPr>
          <a:xfrm>
            <a:off x="89838" y="2808443"/>
            <a:ext cx="12012323" cy="3554448"/>
          </a:xfrm>
          <a:prstGeom prst="rect">
            <a:avLst/>
          </a:prstGeom>
        </p:spPr>
      </p:pic>
    </p:spTree>
    <p:extLst>
      <p:ext uri="{BB962C8B-B14F-4D97-AF65-F5344CB8AC3E}">
        <p14:creationId xmlns:p14="http://schemas.microsoft.com/office/powerpoint/2010/main" val="4629806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A21EB3-B974-A84F-59EA-26769319C81A}"/>
            </a:ext>
          </a:extLst>
        </p:cNvPr>
        <p:cNvGrpSpPr/>
        <p:nvPr/>
      </p:nvGrpSpPr>
      <p:grpSpPr>
        <a:xfrm>
          <a:off x="0" y="0"/>
          <a:ext cx="0" cy="0"/>
          <a:chOff x="0" y="0"/>
          <a:chExt cx="0" cy="0"/>
        </a:xfrm>
      </p:grpSpPr>
      <p:sp>
        <p:nvSpPr>
          <p:cNvPr id="4" name="Textplatzhalter 2">
            <a:extLst>
              <a:ext uri="{FF2B5EF4-FFF2-40B4-BE49-F238E27FC236}">
                <a16:creationId xmlns:a16="http://schemas.microsoft.com/office/drawing/2014/main" id="{DAE196D7-58C5-D7A1-1622-C078A1592C11}"/>
              </a:ext>
            </a:extLst>
          </p:cNvPr>
          <p:cNvSpPr>
            <a:spLocks noGrp="1"/>
          </p:cNvSpPr>
          <p:nvPr>
            <p:ph sz="half" idx="1"/>
          </p:nvPr>
        </p:nvSpPr>
        <p:spPr>
          <a:xfrm>
            <a:off x="884616" y="1769641"/>
            <a:ext cx="5176800" cy="4323184"/>
          </a:xfrm>
        </p:spPr>
        <p:txBody>
          <a:bodyPr>
            <a:noAutofit/>
          </a:bodyPr>
          <a:lstStyle/>
          <a:p>
            <a:pPr marL="0" indent="0">
              <a:spcBef>
                <a:spcPts val="1200"/>
              </a:spcBef>
              <a:spcAft>
                <a:spcPts val="900"/>
              </a:spcAft>
              <a:buNone/>
            </a:pPr>
            <a:r>
              <a:rPr lang="fr-FR" sz="1800" b="1" spc="-50" dirty="0">
                <a:effectLst/>
                <a:latin typeface="Arial" panose="020B0604020202020204" pitchFamily="34" charset="0"/>
                <a:ea typeface="MS PGothic" panose="020B0600070205080204" pitchFamily="34" charset="-128"/>
                <a:cs typeface="Arial" panose="020B0604020202020204" pitchFamily="34" charset="0"/>
              </a:rPr>
              <a:t>La procédure est décrite dans le manuel et sur le plan d'évacuation !</a:t>
            </a:r>
            <a:endParaRPr lang="de-CH" sz="1800" spc="10" dirty="0">
              <a:latin typeface="Arial" panose="020B0604020202020204" pitchFamily="34" charset="0"/>
              <a:cs typeface="Arial" panose="020B0604020202020204" pitchFamily="34" charset="0"/>
            </a:endParaRPr>
          </a:p>
          <a:p>
            <a:pPr marL="0" indent="0">
              <a:spcBef>
                <a:spcPts val="1200"/>
              </a:spcBef>
              <a:spcAft>
                <a:spcPts val="900"/>
              </a:spcAft>
              <a:buNone/>
            </a:pPr>
            <a:endParaRPr lang="de-CH" sz="1800" spc="10" dirty="0">
              <a:latin typeface="Arial" panose="020B0604020202020204" pitchFamily="34" charset="0"/>
              <a:cs typeface="Arial" panose="020B0604020202020204" pitchFamily="34" charset="0"/>
            </a:endParaRPr>
          </a:p>
          <a:p>
            <a:pPr marL="0" indent="0">
              <a:buNone/>
            </a:pPr>
            <a:endParaRPr lang="de-CH"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de-CH"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nl-NL" dirty="0">
              <a:solidFill>
                <a:srgbClr val="1F1F1F"/>
              </a:solidFill>
              <a:cs typeface="Times New Roman" panose="02020603050405020304" pitchFamily="18" charset="0"/>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sz="2000" dirty="0">
              <a:solidFill>
                <a:srgbClr val="58585A"/>
              </a:solidFill>
              <a:latin typeface="ArialMT"/>
            </a:endParaRPr>
          </a:p>
          <a:p>
            <a:pPr marL="0" indent="0">
              <a:buNone/>
            </a:pPr>
            <a:endParaRPr lang="de-CH" sz="2000" dirty="0"/>
          </a:p>
          <a:p>
            <a:pPr marL="0" indent="0">
              <a:lnSpc>
                <a:spcPct val="90000"/>
              </a:lnSpc>
              <a:spcAft>
                <a:spcPts val="600"/>
              </a:spcAft>
              <a:buNone/>
            </a:pPr>
            <a:endParaRPr lang="fr-CH" dirty="0"/>
          </a:p>
        </p:txBody>
      </p:sp>
      <p:sp>
        <p:nvSpPr>
          <p:cNvPr id="3" name="Titel 2">
            <a:extLst>
              <a:ext uri="{FF2B5EF4-FFF2-40B4-BE49-F238E27FC236}">
                <a16:creationId xmlns:a16="http://schemas.microsoft.com/office/drawing/2014/main" id="{E75692DD-3A1A-5540-4E4E-C100999789B2}"/>
              </a:ext>
            </a:extLst>
          </p:cNvPr>
          <p:cNvSpPr>
            <a:spLocks noGrp="1"/>
          </p:cNvSpPr>
          <p:nvPr>
            <p:ph type="title"/>
          </p:nvPr>
        </p:nvSpPr>
        <p:spPr/>
        <p:txBody>
          <a:bodyPr wrap="square" anchor="t">
            <a:normAutofit/>
          </a:bodyPr>
          <a:lstStyle/>
          <a:p>
            <a:r>
              <a:rPr lang="de-CH" dirty="0" err="1"/>
              <a:t>Évacuation</a:t>
            </a:r>
            <a:r>
              <a:rPr lang="de-CH" dirty="0"/>
              <a:t> du </a:t>
            </a:r>
            <a:r>
              <a:rPr lang="de-CH" dirty="0" err="1"/>
              <a:t>bâtiment</a:t>
            </a:r>
            <a:r>
              <a:rPr lang="de-CH" dirty="0"/>
              <a:t>:</a:t>
            </a:r>
            <a:br>
              <a:rPr lang="de-CH" sz="1800" b="1" dirty="0">
                <a:effectLst/>
                <a:latin typeface="Arial" panose="020B0604020202020204" pitchFamily="34" charset="0"/>
                <a:ea typeface="Calibri" panose="020F0502020204030204" pitchFamily="34" charset="0"/>
              </a:rPr>
            </a:br>
            <a:endParaRPr lang="de-CH" dirty="0"/>
          </a:p>
        </p:txBody>
      </p:sp>
      <p:pic>
        <p:nvPicPr>
          <p:cNvPr id="6" name="Inhaltsplatzhalter 5">
            <a:extLst>
              <a:ext uri="{FF2B5EF4-FFF2-40B4-BE49-F238E27FC236}">
                <a16:creationId xmlns:a16="http://schemas.microsoft.com/office/drawing/2014/main" id="{E06741F9-D4F6-C0DA-C829-CC4681AA390C}"/>
              </a:ext>
            </a:extLst>
          </p:cNvPr>
          <p:cNvPicPr>
            <a:picLocks noGrp="1" noChangeAspect="1"/>
          </p:cNvPicPr>
          <p:nvPr>
            <p:ph sz="half" idx="13"/>
          </p:nvPr>
        </p:nvPicPr>
        <p:blipFill>
          <a:blip r:embed="rId4"/>
          <a:stretch>
            <a:fillRect/>
          </a:stretch>
        </p:blipFill>
        <p:spPr>
          <a:xfrm>
            <a:off x="6891789" y="1766888"/>
            <a:ext cx="3878948" cy="4325937"/>
          </a:xfrm>
          <a:prstGeom prst="rect">
            <a:avLst/>
          </a:prstGeom>
        </p:spPr>
      </p:pic>
    </p:spTree>
    <p:custDataLst>
      <p:tags r:id="rId1"/>
    </p:custDataLst>
    <p:extLst>
      <p:ext uri="{BB962C8B-B14F-4D97-AF65-F5344CB8AC3E}">
        <p14:creationId xmlns:p14="http://schemas.microsoft.com/office/powerpoint/2010/main" val="17908237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8096C7-19F5-B140-AA83-5593A040DB71}"/>
            </a:ext>
          </a:extLst>
        </p:cNvPr>
        <p:cNvGrpSpPr/>
        <p:nvPr/>
      </p:nvGrpSpPr>
      <p:grpSpPr>
        <a:xfrm>
          <a:off x="0" y="0"/>
          <a:ext cx="0" cy="0"/>
          <a:chOff x="0" y="0"/>
          <a:chExt cx="0" cy="0"/>
        </a:xfrm>
      </p:grpSpPr>
      <p:sp>
        <p:nvSpPr>
          <p:cNvPr id="4" name="Textplatzhalter 2">
            <a:extLst>
              <a:ext uri="{FF2B5EF4-FFF2-40B4-BE49-F238E27FC236}">
                <a16:creationId xmlns:a16="http://schemas.microsoft.com/office/drawing/2014/main" id="{FC0CA3BA-7796-70F0-FD1F-15FF7299064D}"/>
              </a:ext>
            </a:extLst>
          </p:cNvPr>
          <p:cNvSpPr>
            <a:spLocks noGrp="1"/>
          </p:cNvSpPr>
          <p:nvPr>
            <p:ph sz="half" idx="1"/>
          </p:nvPr>
        </p:nvSpPr>
        <p:spPr/>
        <p:txBody>
          <a:bodyPr>
            <a:noAutofit/>
          </a:bodyPr>
          <a:lstStyle/>
          <a:p>
            <a:pPr marL="0" indent="0">
              <a:spcBef>
                <a:spcPts val="1200"/>
              </a:spcBef>
              <a:spcAft>
                <a:spcPts val="900"/>
              </a:spcAft>
              <a:buNone/>
            </a:pPr>
            <a:r>
              <a:rPr lang="de-CH" sz="1800" b="1" spc="-50" dirty="0">
                <a:effectLst/>
                <a:latin typeface="Arial" panose="020B0604020202020204" pitchFamily="34" charset="0"/>
                <a:ea typeface="MS PGothic" panose="020B0600070205080204" pitchFamily="34" charset="-128"/>
                <a:cs typeface="Arial" panose="020B0604020202020204" pitchFamily="34" charset="0"/>
              </a:rPr>
              <a:t>Plan </a:t>
            </a:r>
            <a:r>
              <a:rPr lang="de-CH" sz="1800" b="1" spc="-50" dirty="0" err="1">
                <a:effectLst/>
                <a:latin typeface="Arial" panose="020B0604020202020204" pitchFamily="34" charset="0"/>
                <a:ea typeface="MS PGothic" panose="020B0600070205080204" pitchFamily="34" charset="-128"/>
                <a:cs typeface="Arial" panose="020B0604020202020204" pitchFamily="34" charset="0"/>
              </a:rPr>
              <a:t>d’évacuation</a:t>
            </a:r>
            <a:r>
              <a:rPr lang="de-CH" sz="1800" b="1" spc="-50" dirty="0">
                <a:effectLst/>
                <a:latin typeface="Arial" panose="020B0604020202020204" pitchFamily="34" charset="0"/>
                <a:ea typeface="MS PGothic" panose="020B0600070205080204" pitchFamily="34" charset="-128"/>
                <a:cs typeface="Arial" panose="020B0604020202020204" pitchFamily="34" charset="0"/>
              </a:rPr>
              <a:t>:</a:t>
            </a:r>
          </a:p>
          <a:p>
            <a:pPr marL="0" indent="0">
              <a:spcBef>
                <a:spcPts val="1200"/>
              </a:spcBef>
              <a:spcAft>
                <a:spcPts val="900"/>
              </a:spcAft>
              <a:buNone/>
            </a:pPr>
            <a:r>
              <a:rPr lang="fr-FR" sz="1800" b="1" spc="-50" dirty="0">
                <a:latin typeface="Arial" panose="020B0604020202020204" pitchFamily="34" charset="0"/>
                <a:ea typeface="MS PGothic" panose="020B0600070205080204" pitchFamily="34" charset="-128"/>
                <a:cs typeface="Arial" panose="020B0604020202020204" pitchFamily="34" charset="0"/>
              </a:rPr>
              <a:t>Sont déposées dans la boîte à la porte de sortie de la cage d'escalier ! Pour les deux sous-sols, la carte est déposée avec au rez-de-chaussée, et pour le 7e étage avec au 6e étage !</a:t>
            </a:r>
          </a:p>
          <a:p>
            <a:pPr marL="0" indent="0">
              <a:spcBef>
                <a:spcPts val="1200"/>
              </a:spcBef>
              <a:spcAft>
                <a:spcPts val="900"/>
              </a:spcAft>
              <a:buNone/>
            </a:pPr>
            <a:endParaRPr lang="fr-FR" sz="1800" b="1" spc="-50" dirty="0">
              <a:latin typeface="Arial" panose="020B0604020202020204" pitchFamily="34" charset="0"/>
              <a:ea typeface="MS PGothic" panose="020B0600070205080204" pitchFamily="34" charset="-128"/>
              <a:cs typeface="Arial" panose="020B0604020202020204" pitchFamily="34" charset="0"/>
            </a:endParaRPr>
          </a:p>
          <a:p>
            <a:pPr marL="0" indent="0">
              <a:spcBef>
                <a:spcPts val="1200"/>
              </a:spcBef>
              <a:spcAft>
                <a:spcPts val="900"/>
              </a:spcAft>
              <a:buNone/>
            </a:pPr>
            <a:r>
              <a:rPr lang="fr-FR" sz="1800" spc="-50" dirty="0">
                <a:latin typeface="Arial" panose="020B0604020202020204" pitchFamily="34" charset="0"/>
                <a:ea typeface="MS PGothic" panose="020B0600070205080204" pitchFamily="34" charset="-128"/>
                <a:cs typeface="Arial" panose="020B0604020202020204" pitchFamily="34" charset="0"/>
              </a:rPr>
              <a:t>Exemple de plan d'évacuation pour le 6e étage</a:t>
            </a:r>
            <a:endParaRPr lang="de-CH" sz="1800" spc="10" dirty="0">
              <a:latin typeface="Arial" panose="020B0604020202020204" pitchFamily="34" charset="0"/>
              <a:cs typeface="Arial" panose="020B0604020202020204" pitchFamily="34" charset="0"/>
            </a:endParaRPr>
          </a:p>
          <a:p>
            <a:pPr marL="0" indent="0">
              <a:buNone/>
            </a:pPr>
            <a:endParaRPr lang="de-CH"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de-CH"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nl-NL" dirty="0">
              <a:solidFill>
                <a:srgbClr val="1F1F1F"/>
              </a:solidFill>
              <a:cs typeface="Times New Roman" panose="02020603050405020304" pitchFamily="18" charset="0"/>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sz="2000" dirty="0">
              <a:solidFill>
                <a:srgbClr val="58585A"/>
              </a:solidFill>
              <a:latin typeface="ArialMT"/>
            </a:endParaRPr>
          </a:p>
          <a:p>
            <a:pPr marL="0" indent="0">
              <a:buNone/>
            </a:pPr>
            <a:endParaRPr lang="de-CH" sz="2000" dirty="0"/>
          </a:p>
          <a:p>
            <a:pPr marL="0" indent="0">
              <a:lnSpc>
                <a:spcPct val="90000"/>
              </a:lnSpc>
              <a:spcAft>
                <a:spcPts val="600"/>
              </a:spcAft>
              <a:buNone/>
            </a:pPr>
            <a:endParaRPr lang="fr-CH" dirty="0"/>
          </a:p>
        </p:txBody>
      </p:sp>
      <p:sp>
        <p:nvSpPr>
          <p:cNvPr id="3" name="Titel 2">
            <a:extLst>
              <a:ext uri="{FF2B5EF4-FFF2-40B4-BE49-F238E27FC236}">
                <a16:creationId xmlns:a16="http://schemas.microsoft.com/office/drawing/2014/main" id="{BFCDDF43-4F01-F58B-3CA1-49E2DDF6E29B}"/>
              </a:ext>
            </a:extLst>
          </p:cNvPr>
          <p:cNvSpPr>
            <a:spLocks noGrp="1"/>
          </p:cNvSpPr>
          <p:nvPr>
            <p:ph type="title"/>
          </p:nvPr>
        </p:nvSpPr>
        <p:spPr>
          <a:xfrm>
            <a:off x="468849" y="332657"/>
            <a:ext cx="5474751" cy="1259838"/>
          </a:xfrm>
        </p:spPr>
        <p:txBody>
          <a:bodyPr wrap="square" anchor="t">
            <a:normAutofit fontScale="90000"/>
          </a:bodyPr>
          <a:lstStyle/>
          <a:p>
            <a:r>
              <a:rPr lang="fr-FR" dirty="0"/>
              <a:t>Concept d’organisation en cas d’urgence</a:t>
            </a:r>
            <a:br>
              <a:rPr lang="de-CH" sz="1800" b="1" dirty="0">
                <a:effectLst/>
                <a:latin typeface="Arial" panose="020B0604020202020204" pitchFamily="34" charset="0"/>
                <a:ea typeface="Calibri" panose="020F0502020204030204" pitchFamily="34" charset="0"/>
              </a:rPr>
            </a:br>
            <a:endParaRPr lang="de-CH" dirty="0"/>
          </a:p>
        </p:txBody>
      </p:sp>
      <p:pic>
        <p:nvPicPr>
          <p:cNvPr id="5" name="Inhaltsplatzhalter 4">
            <a:extLst>
              <a:ext uri="{FF2B5EF4-FFF2-40B4-BE49-F238E27FC236}">
                <a16:creationId xmlns:a16="http://schemas.microsoft.com/office/drawing/2014/main" id="{66813240-04B4-7D32-175D-B1E874EC6A30}"/>
              </a:ext>
            </a:extLst>
          </p:cNvPr>
          <p:cNvPicPr>
            <a:picLocks noGrp="1" noChangeAspect="1"/>
          </p:cNvPicPr>
          <p:nvPr>
            <p:ph sz="half" idx="13"/>
          </p:nvPr>
        </p:nvPicPr>
        <p:blipFill>
          <a:blip r:embed="rId4"/>
          <a:stretch>
            <a:fillRect/>
          </a:stretch>
        </p:blipFill>
        <p:spPr>
          <a:xfrm>
            <a:off x="6248400" y="332657"/>
            <a:ext cx="5176800" cy="5862726"/>
          </a:xfrm>
          <a:prstGeom prst="rect">
            <a:avLst/>
          </a:prstGeom>
          <a:ln w="12700">
            <a:solidFill>
              <a:schemeClr val="tx1"/>
            </a:solidFill>
          </a:ln>
        </p:spPr>
      </p:pic>
    </p:spTree>
    <p:custDataLst>
      <p:tags r:id="rId1"/>
    </p:custDataLst>
    <p:extLst>
      <p:ext uri="{BB962C8B-B14F-4D97-AF65-F5344CB8AC3E}">
        <p14:creationId xmlns:p14="http://schemas.microsoft.com/office/powerpoint/2010/main" val="96601892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75DAEB-81CC-C493-B5D3-2CD5C910C36C}"/>
            </a:ext>
          </a:extLst>
        </p:cNvPr>
        <p:cNvGrpSpPr/>
        <p:nvPr/>
      </p:nvGrpSpPr>
      <p:grpSpPr>
        <a:xfrm>
          <a:off x="0" y="0"/>
          <a:ext cx="0" cy="0"/>
          <a:chOff x="0" y="0"/>
          <a:chExt cx="0" cy="0"/>
        </a:xfrm>
      </p:grpSpPr>
      <p:sp>
        <p:nvSpPr>
          <p:cNvPr id="4" name="Textplatzhalter 2">
            <a:extLst>
              <a:ext uri="{FF2B5EF4-FFF2-40B4-BE49-F238E27FC236}">
                <a16:creationId xmlns:a16="http://schemas.microsoft.com/office/drawing/2014/main" id="{CB8E739D-2874-7641-EAE1-4568E66A340D}"/>
              </a:ext>
            </a:extLst>
          </p:cNvPr>
          <p:cNvSpPr>
            <a:spLocks noGrp="1"/>
          </p:cNvSpPr>
          <p:nvPr>
            <p:ph sz="half" idx="1"/>
          </p:nvPr>
        </p:nvSpPr>
        <p:spPr>
          <a:xfrm>
            <a:off x="766800" y="1563880"/>
            <a:ext cx="4537112" cy="4323184"/>
          </a:xfrm>
        </p:spPr>
        <p:txBody>
          <a:bodyPr>
            <a:noAutofit/>
          </a:bodyPr>
          <a:lstStyle/>
          <a:p>
            <a:pPr marL="0" indent="0">
              <a:spcBef>
                <a:spcPts val="1200"/>
              </a:spcBef>
              <a:spcAft>
                <a:spcPts val="900"/>
              </a:spcAft>
              <a:buNone/>
            </a:pPr>
            <a:r>
              <a:rPr lang="de-CH" sz="1800" b="1" spc="-50" dirty="0" err="1">
                <a:effectLst/>
                <a:latin typeface="Arial" panose="020B0604020202020204" pitchFamily="34" charset="0"/>
                <a:ea typeface="MS PGothic" panose="020B0600070205080204" pitchFamily="34" charset="-128"/>
                <a:cs typeface="Arial" panose="020B0604020202020204" pitchFamily="34" charset="0"/>
              </a:rPr>
              <a:t>Comportement</a:t>
            </a:r>
            <a:r>
              <a:rPr lang="de-CH" sz="1800" b="1" spc="-50" dirty="0">
                <a:effectLst/>
                <a:latin typeface="Arial" panose="020B0604020202020204" pitchFamily="34" charset="0"/>
                <a:ea typeface="MS PGothic" panose="020B0600070205080204" pitchFamily="34" charset="-128"/>
                <a:cs typeface="Arial" panose="020B0604020202020204" pitchFamily="34" charset="0"/>
              </a:rPr>
              <a:t> </a:t>
            </a:r>
            <a:r>
              <a:rPr lang="de-CH" sz="1800" b="1" spc="-50" dirty="0" err="1">
                <a:effectLst/>
                <a:latin typeface="Arial" panose="020B0604020202020204" pitchFamily="34" charset="0"/>
                <a:ea typeface="MS PGothic" panose="020B0600070205080204" pitchFamily="34" charset="-128"/>
                <a:cs typeface="Arial" panose="020B0604020202020204" pitchFamily="34" charset="0"/>
              </a:rPr>
              <a:t>sur</a:t>
            </a:r>
            <a:r>
              <a:rPr lang="de-CH" sz="1800" b="1" spc="-50" dirty="0">
                <a:effectLst/>
                <a:latin typeface="Arial" panose="020B0604020202020204" pitchFamily="34" charset="0"/>
                <a:ea typeface="MS PGothic" panose="020B0600070205080204" pitchFamily="34" charset="-128"/>
                <a:cs typeface="Arial" panose="020B0604020202020204" pitchFamily="34" charset="0"/>
              </a:rPr>
              <a:t> le </a:t>
            </a:r>
            <a:r>
              <a:rPr lang="de-CH" sz="1800" b="1" spc="-50" dirty="0" err="1">
                <a:effectLst/>
                <a:latin typeface="Arial" panose="020B0604020202020204" pitchFamily="34" charset="0"/>
                <a:ea typeface="MS PGothic" panose="020B0600070205080204" pitchFamily="34" charset="-128"/>
                <a:cs typeface="Arial" panose="020B0604020202020204" pitchFamily="34" charset="0"/>
              </a:rPr>
              <a:t>lieu</a:t>
            </a:r>
            <a:r>
              <a:rPr lang="de-CH" sz="1800" b="1" spc="-50" dirty="0">
                <a:effectLst/>
                <a:latin typeface="Arial" panose="020B0604020202020204" pitchFamily="34" charset="0"/>
                <a:ea typeface="MS PGothic" panose="020B0600070205080204" pitchFamily="34" charset="-128"/>
                <a:cs typeface="Arial" panose="020B0604020202020204" pitchFamily="34" charset="0"/>
              </a:rPr>
              <a:t> de </a:t>
            </a:r>
            <a:r>
              <a:rPr lang="de-CH" sz="1800" b="1" spc="-50" dirty="0" err="1">
                <a:effectLst/>
                <a:latin typeface="Arial" panose="020B0604020202020204" pitchFamily="34" charset="0"/>
                <a:ea typeface="MS PGothic" panose="020B0600070205080204" pitchFamily="34" charset="-128"/>
                <a:cs typeface="Arial" panose="020B0604020202020204" pitchFamily="34" charset="0"/>
              </a:rPr>
              <a:t>rassemblement</a:t>
            </a:r>
            <a:r>
              <a:rPr lang="de-CH" sz="1800" b="1" spc="-50" dirty="0">
                <a:effectLst/>
                <a:latin typeface="Arial" panose="020B0604020202020204" pitchFamily="34" charset="0"/>
                <a:ea typeface="MS PGothic" panose="020B0600070205080204" pitchFamily="34" charset="-128"/>
                <a:cs typeface="Arial" panose="020B0604020202020204" pitchFamily="34" charset="0"/>
              </a:rPr>
              <a:t>:</a:t>
            </a:r>
          </a:p>
          <a:p>
            <a:pPr>
              <a:lnSpc>
                <a:spcPct val="110000"/>
              </a:lnSpc>
              <a:spcBef>
                <a:spcPts val="600"/>
              </a:spcBef>
              <a:spcAft>
                <a:spcPts val="200"/>
              </a:spcAft>
              <a:buFont typeface="Arial" panose="020B0604020202020204" pitchFamily="34" charset="0"/>
              <a:buChar char="•"/>
              <a:tabLst>
                <a:tab pos="540385" algn="l"/>
                <a:tab pos="859155" algn="l"/>
              </a:tabLst>
            </a:pPr>
            <a:r>
              <a:rPr lang="fr-FR" sz="1800" dirty="0">
                <a:latin typeface="Arial" panose="020B0604020202020204" pitchFamily="34" charset="0"/>
                <a:cs typeface="Arial" panose="020B0604020202020204" pitchFamily="34" charset="0"/>
              </a:rPr>
              <a:t>Tous les collaborateurs se rendent sur la place de rassemblement (coordination des responsables d'étage)</a:t>
            </a:r>
          </a:p>
          <a:p>
            <a:pPr>
              <a:lnSpc>
                <a:spcPct val="110000"/>
              </a:lnSpc>
              <a:spcBef>
                <a:spcPts val="600"/>
              </a:spcBef>
              <a:spcAft>
                <a:spcPts val="200"/>
              </a:spcAft>
              <a:buFont typeface="Arial" panose="020B0604020202020204" pitchFamily="34" charset="0"/>
              <a:buChar char="•"/>
              <a:tabLst>
                <a:tab pos="540385" algn="l"/>
                <a:tab pos="859155" algn="l"/>
              </a:tabLst>
            </a:pPr>
            <a:r>
              <a:rPr lang="fr-FR" sz="1800" dirty="0">
                <a:latin typeface="Arial" panose="020B0604020202020204" pitchFamily="34" charset="0"/>
                <a:cs typeface="Arial" panose="020B0604020202020204" pitchFamily="34" charset="0"/>
              </a:rPr>
              <a:t>Coordination des responsables d'étage avec la cellule de crise/les forces d'intervention</a:t>
            </a:r>
          </a:p>
          <a:p>
            <a:pPr>
              <a:lnSpc>
                <a:spcPct val="110000"/>
              </a:lnSpc>
              <a:spcBef>
                <a:spcPts val="600"/>
              </a:spcBef>
              <a:spcAft>
                <a:spcPts val="200"/>
              </a:spcAft>
              <a:buFont typeface="Arial" panose="020B0604020202020204" pitchFamily="34" charset="0"/>
              <a:buChar char="•"/>
              <a:tabLst>
                <a:tab pos="540385" algn="l"/>
                <a:tab pos="859155" algn="l"/>
              </a:tabLst>
            </a:pPr>
            <a:r>
              <a:rPr lang="fr-FR" sz="1800" dirty="0">
                <a:latin typeface="Arial" panose="020B0604020202020204" pitchFamily="34" charset="0"/>
                <a:cs typeface="Arial" panose="020B0604020202020204" pitchFamily="34" charset="0"/>
              </a:rPr>
              <a:t>Le lieu de rassemblement n'est quitté que lorsque l'alerte a été officiellement levée.</a:t>
            </a: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sz="2000" dirty="0">
              <a:solidFill>
                <a:srgbClr val="58585A"/>
              </a:solidFill>
              <a:latin typeface="ArialMT"/>
            </a:endParaRPr>
          </a:p>
          <a:p>
            <a:pPr marL="0" indent="0">
              <a:buNone/>
            </a:pPr>
            <a:endParaRPr lang="de-CH" sz="2000" dirty="0"/>
          </a:p>
          <a:p>
            <a:pPr marL="0" indent="0">
              <a:lnSpc>
                <a:spcPct val="90000"/>
              </a:lnSpc>
              <a:spcAft>
                <a:spcPts val="600"/>
              </a:spcAft>
              <a:buNone/>
            </a:pPr>
            <a:endParaRPr lang="fr-CH" dirty="0"/>
          </a:p>
        </p:txBody>
      </p:sp>
      <p:sp>
        <p:nvSpPr>
          <p:cNvPr id="3" name="Titel 2">
            <a:extLst>
              <a:ext uri="{FF2B5EF4-FFF2-40B4-BE49-F238E27FC236}">
                <a16:creationId xmlns:a16="http://schemas.microsoft.com/office/drawing/2014/main" id="{EC01B609-4B7D-9274-C682-4F57D16F4C59}"/>
              </a:ext>
            </a:extLst>
          </p:cNvPr>
          <p:cNvSpPr>
            <a:spLocks noGrp="1"/>
          </p:cNvSpPr>
          <p:nvPr>
            <p:ph type="title"/>
          </p:nvPr>
        </p:nvSpPr>
        <p:spPr>
          <a:xfrm>
            <a:off x="766800" y="548680"/>
            <a:ext cx="10728000" cy="1015200"/>
          </a:xfrm>
        </p:spPr>
        <p:txBody>
          <a:bodyPr wrap="square" anchor="t">
            <a:normAutofit/>
          </a:bodyPr>
          <a:lstStyle/>
          <a:p>
            <a:r>
              <a:rPr lang="de-CH" dirty="0"/>
              <a:t>Lieu de </a:t>
            </a:r>
            <a:r>
              <a:rPr lang="de-CH" dirty="0" err="1"/>
              <a:t>rassemblement</a:t>
            </a:r>
            <a:br>
              <a:rPr lang="de-CH" sz="1800" b="1" dirty="0">
                <a:effectLst/>
                <a:latin typeface="Arial" panose="020B0604020202020204" pitchFamily="34" charset="0"/>
                <a:ea typeface="Calibri" panose="020F0502020204030204" pitchFamily="34" charset="0"/>
              </a:rPr>
            </a:br>
            <a:endParaRPr lang="de-CH" dirty="0"/>
          </a:p>
        </p:txBody>
      </p:sp>
      <p:pic>
        <p:nvPicPr>
          <p:cNvPr id="7" name="Grafik 6">
            <a:extLst>
              <a:ext uri="{FF2B5EF4-FFF2-40B4-BE49-F238E27FC236}">
                <a16:creationId xmlns:a16="http://schemas.microsoft.com/office/drawing/2014/main" id="{4655D846-9558-8426-D4BE-487206C7E1A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564865" y="1965464"/>
            <a:ext cx="5636481" cy="3520016"/>
          </a:xfrm>
          <a:prstGeom prst="rect">
            <a:avLst/>
          </a:prstGeom>
          <a:ln w="12700">
            <a:solidFill>
              <a:schemeClr val="tx1"/>
            </a:solidFill>
          </a:ln>
        </p:spPr>
      </p:pic>
    </p:spTree>
    <p:custDataLst>
      <p:tags r:id="rId1"/>
    </p:custDataLst>
    <p:extLst>
      <p:ext uri="{BB962C8B-B14F-4D97-AF65-F5344CB8AC3E}">
        <p14:creationId xmlns:p14="http://schemas.microsoft.com/office/powerpoint/2010/main" val="388166044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FAE705-0AE7-72A6-09E8-C453FA9A2258}"/>
            </a:ext>
          </a:extLst>
        </p:cNvPr>
        <p:cNvGrpSpPr/>
        <p:nvPr/>
      </p:nvGrpSpPr>
      <p:grpSpPr>
        <a:xfrm>
          <a:off x="0" y="0"/>
          <a:ext cx="0" cy="0"/>
          <a:chOff x="0" y="0"/>
          <a:chExt cx="0" cy="0"/>
        </a:xfrm>
      </p:grpSpPr>
      <p:sp>
        <p:nvSpPr>
          <p:cNvPr id="4" name="Textplatzhalter 2">
            <a:extLst>
              <a:ext uri="{FF2B5EF4-FFF2-40B4-BE49-F238E27FC236}">
                <a16:creationId xmlns:a16="http://schemas.microsoft.com/office/drawing/2014/main" id="{23733842-DCF9-4870-BD53-57248204235A}"/>
              </a:ext>
            </a:extLst>
          </p:cNvPr>
          <p:cNvSpPr>
            <a:spLocks noGrp="1"/>
          </p:cNvSpPr>
          <p:nvPr>
            <p:ph sz="half" idx="1"/>
          </p:nvPr>
        </p:nvSpPr>
        <p:spPr>
          <a:xfrm>
            <a:off x="766800" y="1563880"/>
            <a:ext cx="10728000" cy="4323184"/>
          </a:xfrm>
        </p:spPr>
        <p:txBody>
          <a:bodyPr>
            <a:noAutofit/>
          </a:bodyPr>
          <a:lstStyle/>
          <a:p>
            <a:pPr marL="0" indent="0">
              <a:spcBef>
                <a:spcPts val="1200"/>
              </a:spcBef>
              <a:spcAft>
                <a:spcPts val="900"/>
              </a:spcAft>
              <a:buNone/>
            </a:pPr>
            <a:r>
              <a:rPr lang="de-CH" sz="1800" b="1" spc="-50" dirty="0" err="1">
                <a:latin typeface="Arial" panose="020B0604020202020204" pitchFamily="34" charset="0"/>
                <a:ea typeface="MS PGothic" panose="020B0600070205080204" pitchFamily="34" charset="-128"/>
                <a:cs typeface="Arial" panose="020B0604020202020204" pitchFamily="34" charset="0"/>
              </a:rPr>
              <a:t>Planifier</a:t>
            </a:r>
            <a:r>
              <a:rPr lang="de-CH" sz="1800" b="1" spc="-50" dirty="0">
                <a:latin typeface="Arial" panose="020B0604020202020204" pitchFamily="34" charset="0"/>
                <a:ea typeface="MS PGothic" panose="020B0600070205080204" pitchFamily="34" charset="-128"/>
                <a:cs typeface="Arial" panose="020B0604020202020204" pitchFamily="34" charset="0"/>
              </a:rPr>
              <a:t> </a:t>
            </a:r>
            <a:r>
              <a:rPr lang="de-CH" sz="1800" b="1" spc="-50" dirty="0" err="1">
                <a:latin typeface="Arial" panose="020B0604020202020204" pitchFamily="34" charset="0"/>
                <a:ea typeface="MS PGothic" panose="020B0600070205080204" pitchFamily="34" charset="-128"/>
                <a:cs typeface="Arial" panose="020B0604020202020204" pitchFamily="34" charset="0"/>
              </a:rPr>
              <a:t>l’exercice</a:t>
            </a:r>
            <a:r>
              <a:rPr lang="de-CH" sz="1800" b="1" spc="-50" dirty="0">
                <a:latin typeface="Arial" panose="020B0604020202020204" pitchFamily="34" charset="0"/>
                <a:ea typeface="MS PGothic" panose="020B0600070205080204" pitchFamily="34" charset="-128"/>
                <a:cs typeface="Arial" panose="020B0604020202020204" pitchFamily="34" charset="0"/>
              </a:rPr>
              <a:t> </a:t>
            </a:r>
            <a:r>
              <a:rPr lang="de-CH" sz="1800" b="1" spc="-50" dirty="0" err="1">
                <a:latin typeface="Arial" panose="020B0604020202020204" pitchFamily="34" charset="0"/>
                <a:ea typeface="MS PGothic" panose="020B0600070205080204" pitchFamily="34" charset="-128"/>
                <a:cs typeface="Arial" panose="020B0604020202020204" pitchFamily="34" charset="0"/>
              </a:rPr>
              <a:t>d’évaucuation</a:t>
            </a:r>
            <a:r>
              <a:rPr lang="de-CH" sz="1800" b="1" spc="-50" dirty="0">
                <a:effectLst/>
                <a:latin typeface="Arial" panose="020B0604020202020204" pitchFamily="34" charset="0"/>
                <a:ea typeface="MS PGothic" panose="020B0600070205080204" pitchFamily="34" charset="-128"/>
                <a:cs typeface="Arial" panose="020B0604020202020204" pitchFamily="34" charset="0"/>
              </a:rPr>
              <a:t>:</a:t>
            </a:r>
          </a:p>
          <a:p>
            <a:pPr>
              <a:lnSpc>
                <a:spcPct val="110000"/>
              </a:lnSpc>
              <a:spcBef>
                <a:spcPts val="600"/>
              </a:spcBef>
              <a:spcAft>
                <a:spcPts val="200"/>
              </a:spcAft>
              <a:buFont typeface="Arial" panose="020B0604020202020204" pitchFamily="34" charset="0"/>
              <a:buChar char="•"/>
              <a:tabLst>
                <a:tab pos="540385" algn="l"/>
                <a:tab pos="859155" algn="l"/>
              </a:tabLst>
            </a:pPr>
            <a:r>
              <a:rPr lang="fr-FR" sz="1800" dirty="0">
                <a:latin typeface="Arial" panose="020B0604020202020204" pitchFamily="34" charset="0"/>
                <a:cs typeface="Arial" panose="020B0604020202020204" pitchFamily="34" charset="0"/>
              </a:rPr>
              <a:t>En 2025, il y aura un exercice d'évacuation annoncé et, le cas échéant, un exercice d'évacuation non annoncé.</a:t>
            </a:r>
          </a:p>
          <a:p>
            <a:pPr>
              <a:lnSpc>
                <a:spcPct val="110000"/>
              </a:lnSpc>
              <a:spcBef>
                <a:spcPts val="600"/>
              </a:spcBef>
              <a:spcAft>
                <a:spcPts val="200"/>
              </a:spcAft>
              <a:buFont typeface="Arial" panose="020B0604020202020204" pitchFamily="34" charset="0"/>
              <a:buChar char="•"/>
              <a:tabLst>
                <a:tab pos="540385" algn="l"/>
                <a:tab pos="859155" algn="l"/>
              </a:tabLst>
            </a:pPr>
            <a:r>
              <a:rPr lang="fr-FR" sz="1800" dirty="0">
                <a:latin typeface="Arial" panose="020B0604020202020204" pitchFamily="34" charset="0"/>
                <a:cs typeface="Arial" panose="020B0604020202020204" pitchFamily="34" charset="0"/>
              </a:rPr>
              <a:t>L'objectif est de déceler les points faibles et le potentiel d'amélioration, le cas échéant</a:t>
            </a: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sz="2000" dirty="0">
              <a:solidFill>
                <a:srgbClr val="58585A"/>
              </a:solidFill>
              <a:latin typeface="ArialMT"/>
            </a:endParaRPr>
          </a:p>
          <a:p>
            <a:pPr marL="0" indent="0">
              <a:buNone/>
            </a:pPr>
            <a:endParaRPr lang="de-CH" sz="2000" dirty="0"/>
          </a:p>
          <a:p>
            <a:pPr marL="0" indent="0">
              <a:lnSpc>
                <a:spcPct val="90000"/>
              </a:lnSpc>
              <a:spcAft>
                <a:spcPts val="600"/>
              </a:spcAft>
              <a:buNone/>
            </a:pPr>
            <a:endParaRPr lang="fr-CH" dirty="0"/>
          </a:p>
        </p:txBody>
      </p:sp>
      <p:sp>
        <p:nvSpPr>
          <p:cNvPr id="3" name="Titel 2">
            <a:extLst>
              <a:ext uri="{FF2B5EF4-FFF2-40B4-BE49-F238E27FC236}">
                <a16:creationId xmlns:a16="http://schemas.microsoft.com/office/drawing/2014/main" id="{C5320C9B-2A74-63D9-5938-68663C9C4960}"/>
              </a:ext>
            </a:extLst>
          </p:cNvPr>
          <p:cNvSpPr>
            <a:spLocks noGrp="1"/>
          </p:cNvSpPr>
          <p:nvPr>
            <p:ph type="title"/>
          </p:nvPr>
        </p:nvSpPr>
        <p:spPr>
          <a:xfrm>
            <a:off x="766800" y="548680"/>
            <a:ext cx="10728000" cy="1015200"/>
          </a:xfrm>
        </p:spPr>
        <p:txBody>
          <a:bodyPr wrap="square" anchor="t">
            <a:normAutofit/>
          </a:bodyPr>
          <a:lstStyle/>
          <a:p>
            <a:r>
              <a:rPr lang="de-CH" dirty="0"/>
              <a:t>Exercice </a:t>
            </a:r>
            <a:r>
              <a:rPr lang="de-CH" dirty="0" err="1"/>
              <a:t>d’évacuation</a:t>
            </a:r>
            <a:br>
              <a:rPr lang="de-CH" sz="1800" b="1" dirty="0">
                <a:effectLst/>
                <a:latin typeface="Arial" panose="020B0604020202020204" pitchFamily="34" charset="0"/>
                <a:ea typeface="Calibri" panose="020F0502020204030204" pitchFamily="34" charset="0"/>
              </a:rPr>
            </a:br>
            <a:endParaRPr lang="de-CH" dirty="0"/>
          </a:p>
        </p:txBody>
      </p:sp>
      <p:pic>
        <p:nvPicPr>
          <p:cNvPr id="5" name="Grafik 4" descr="Ein Bild, das Clipart, Animation, Grafikdesign, Darstellung enthält.&#10;&#10;Automatisch generierte Beschreibung">
            <a:extLst>
              <a:ext uri="{FF2B5EF4-FFF2-40B4-BE49-F238E27FC236}">
                <a16:creationId xmlns:a16="http://schemas.microsoft.com/office/drawing/2014/main" id="{4A685A79-3E10-C24C-DC3C-06EF0CF1FAA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48100" y="3808496"/>
            <a:ext cx="4295800" cy="2078568"/>
          </a:xfrm>
          <a:prstGeom prst="rect">
            <a:avLst/>
          </a:prstGeom>
        </p:spPr>
      </p:pic>
    </p:spTree>
    <p:custDataLst>
      <p:tags r:id="rId1"/>
    </p:custDataLst>
    <p:extLst>
      <p:ext uri="{BB962C8B-B14F-4D97-AF65-F5344CB8AC3E}">
        <p14:creationId xmlns:p14="http://schemas.microsoft.com/office/powerpoint/2010/main" val="380488776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069DA1-E8AD-AE6A-0359-445D0F5679B3}"/>
            </a:ext>
          </a:extLst>
        </p:cNvPr>
        <p:cNvGrpSpPr/>
        <p:nvPr/>
      </p:nvGrpSpPr>
      <p:grpSpPr>
        <a:xfrm>
          <a:off x="0" y="0"/>
          <a:ext cx="0" cy="0"/>
          <a:chOff x="0" y="0"/>
          <a:chExt cx="0" cy="0"/>
        </a:xfrm>
      </p:grpSpPr>
      <p:sp>
        <p:nvSpPr>
          <p:cNvPr id="4" name="Textplatzhalter 2">
            <a:extLst>
              <a:ext uri="{FF2B5EF4-FFF2-40B4-BE49-F238E27FC236}">
                <a16:creationId xmlns:a16="http://schemas.microsoft.com/office/drawing/2014/main" id="{1BAAE324-2A9A-5510-831F-34D44F8E95B9}"/>
              </a:ext>
            </a:extLst>
          </p:cNvPr>
          <p:cNvSpPr>
            <a:spLocks noGrp="1"/>
          </p:cNvSpPr>
          <p:nvPr>
            <p:ph sz="half" idx="1"/>
          </p:nvPr>
        </p:nvSpPr>
        <p:spPr>
          <a:xfrm>
            <a:off x="766800" y="1563880"/>
            <a:ext cx="10728000" cy="4323184"/>
          </a:xfrm>
        </p:spPr>
        <p:txBody>
          <a:bodyPr>
            <a:noAutofit/>
          </a:bodyPr>
          <a:lstStyle/>
          <a:p>
            <a:pPr marL="0" indent="0">
              <a:spcBef>
                <a:spcPts val="1200"/>
              </a:spcBef>
              <a:spcAft>
                <a:spcPts val="900"/>
              </a:spcAft>
              <a:buNone/>
            </a:pPr>
            <a:r>
              <a:rPr lang="de-CH" sz="1800" b="1" spc="10" dirty="0">
                <a:effectLst/>
                <a:latin typeface="Arial" panose="020B0604020202020204" pitchFamily="34" charset="0"/>
                <a:ea typeface="Arial" panose="020B0604020202020204" pitchFamily="34" charset="0"/>
                <a:cs typeface="Arial" panose="020B0604020202020204" pitchFamily="34" charset="0"/>
              </a:rPr>
              <a:t>Questions- </a:t>
            </a:r>
            <a:r>
              <a:rPr lang="de-CH" sz="1800" b="1" spc="10" dirty="0" err="1">
                <a:effectLst/>
                <a:latin typeface="Arial" panose="020B0604020202020204" pitchFamily="34" charset="0"/>
                <a:ea typeface="Arial" panose="020B0604020202020204" pitchFamily="34" charset="0"/>
                <a:cs typeface="Arial" panose="020B0604020202020204" pitchFamily="34" charset="0"/>
              </a:rPr>
              <a:t>commentaire</a:t>
            </a:r>
            <a:r>
              <a:rPr lang="de-CH" sz="1800" b="1" spc="10" dirty="0">
                <a:effectLst/>
                <a:latin typeface="Arial" panose="020B0604020202020204" pitchFamily="34" charset="0"/>
                <a:ea typeface="Arial" panose="020B0604020202020204" pitchFamily="34" charset="0"/>
                <a:cs typeface="Arial" panose="020B0604020202020204" pitchFamily="34" charset="0"/>
              </a:rPr>
              <a:t>?</a:t>
            </a:r>
            <a:endParaRPr lang="de-CH" sz="1800" spc="10" dirty="0">
              <a:effectLst/>
              <a:latin typeface="Arial" panose="020B0604020202020204" pitchFamily="34" charset="0"/>
              <a:ea typeface="Arial" panose="020B0604020202020204" pitchFamily="34" charset="0"/>
              <a:cs typeface="System"/>
            </a:endParaRPr>
          </a:p>
          <a:p>
            <a:pPr>
              <a:lnSpc>
                <a:spcPct val="110000"/>
              </a:lnSpc>
              <a:spcBef>
                <a:spcPts val="600"/>
              </a:spcBef>
              <a:spcAft>
                <a:spcPts val="200"/>
              </a:spcAft>
              <a:buFont typeface="Arial" panose="020B0604020202020204" pitchFamily="34" charset="0"/>
              <a:buChar char="•"/>
              <a:tabLst>
                <a:tab pos="540385" algn="l"/>
                <a:tab pos="859155" algn="l"/>
              </a:tabLst>
            </a:pPr>
            <a:r>
              <a:rPr lang="de-CH" sz="2000" dirty="0">
                <a:latin typeface="Arial" panose="020B0604020202020204" pitchFamily="34" charset="0"/>
                <a:cs typeface="Arial" panose="020B0604020202020204" pitchFamily="34" charset="0"/>
              </a:rPr>
              <a:t>…..</a:t>
            </a:r>
          </a:p>
          <a:p>
            <a:pPr algn="just">
              <a:lnSpc>
                <a:spcPct val="110000"/>
              </a:lnSpc>
              <a:spcBef>
                <a:spcPts val="600"/>
              </a:spcBef>
              <a:spcAft>
                <a:spcPts val="200"/>
              </a:spcAft>
              <a:buFont typeface="Arial" panose="020B0604020202020204" pitchFamily="34" charset="0"/>
              <a:buChar char="•"/>
              <a:tabLst>
                <a:tab pos="540385" algn="l"/>
                <a:tab pos="859155" algn="l"/>
              </a:tabLst>
            </a:pPr>
            <a:r>
              <a:rPr lang="de-CH" sz="2000" dirty="0">
                <a:latin typeface="Arial" panose="020B0604020202020204" pitchFamily="34" charset="0"/>
                <a:cs typeface="Arial" panose="020B0604020202020204" pitchFamily="34" charset="0"/>
              </a:rPr>
              <a:t>…..</a:t>
            </a:r>
          </a:p>
          <a:p>
            <a:pPr marL="0" indent="0" algn="l">
              <a:buNone/>
            </a:pPr>
            <a:endParaRPr lang="de-CH" b="0" i="0" dirty="0">
              <a:solidFill>
                <a:srgbClr val="333333"/>
              </a:solidFill>
              <a:effectLst/>
            </a:endParaRPr>
          </a:p>
          <a:p>
            <a:pPr marL="0" indent="0" algn="l">
              <a:buNone/>
            </a:pPr>
            <a:endParaRPr lang="de-CH" b="0" i="0" dirty="0">
              <a:solidFill>
                <a:srgbClr val="333333"/>
              </a:solidFill>
              <a:effectLst/>
              <a:latin typeface="Verdana" panose="020B0604030504040204" pitchFamily="34" charset="0"/>
            </a:endParaRPr>
          </a:p>
          <a:p>
            <a:pPr marL="0" indent="0">
              <a:buNone/>
            </a:pPr>
            <a:endParaRPr lang="de-CH"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nl-NL" dirty="0">
              <a:solidFill>
                <a:srgbClr val="1F1F1F"/>
              </a:solidFill>
              <a:cs typeface="Times New Roman" panose="02020603050405020304" pitchFamily="18" charset="0"/>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dirty="0">
              <a:solidFill>
                <a:srgbClr val="58585A"/>
              </a:solidFill>
              <a:latin typeface="ArialMT"/>
            </a:endParaRPr>
          </a:p>
          <a:p>
            <a:pPr marL="0" indent="0">
              <a:buNone/>
            </a:pPr>
            <a:endParaRPr lang="nl-NL" sz="2000" dirty="0">
              <a:solidFill>
                <a:srgbClr val="58585A"/>
              </a:solidFill>
              <a:latin typeface="ArialMT"/>
            </a:endParaRPr>
          </a:p>
          <a:p>
            <a:pPr marL="0" indent="0">
              <a:buNone/>
            </a:pPr>
            <a:endParaRPr lang="de-CH" sz="2000" dirty="0"/>
          </a:p>
          <a:p>
            <a:pPr marL="0" indent="0">
              <a:lnSpc>
                <a:spcPct val="90000"/>
              </a:lnSpc>
              <a:spcAft>
                <a:spcPts val="600"/>
              </a:spcAft>
              <a:buNone/>
            </a:pPr>
            <a:endParaRPr lang="fr-CH" dirty="0"/>
          </a:p>
        </p:txBody>
      </p:sp>
      <p:sp>
        <p:nvSpPr>
          <p:cNvPr id="3" name="Titel 2">
            <a:extLst>
              <a:ext uri="{FF2B5EF4-FFF2-40B4-BE49-F238E27FC236}">
                <a16:creationId xmlns:a16="http://schemas.microsoft.com/office/drawing/2014/main" id="{1500DB42-688A-5B5F-ED12-B4B5C9E1D2C5}"/>
              </a:ext>
            </a:extLst>
          </p:cNvPr>
          <p:cNvSpPr>
            <a:spLocks noGrp="1"/>
          </p:cNvSpPr>
          <p:nvPr>
            <p:ph type="title"/>
          </p:nvPr>
        </p:nvSpPr>
        <p:spPr>
          <a:xfrm>
            <a:off x="766800" y="548680"/>
            <a:ext cx="10728000" cy="1015200"/>
          </a:xfrm>
        </p:spPr>
        <p:txBody>
          <a:bodyPr wrap="square" anchor="t">
            <a:normAutofit/>
          </a:bodyPr>
          <a:lstStyle/>
          <a:p>
            <a:r>
              <a:rPr lang="de-CH" sz="1800" b="1" dirty="0">
                <a:latin typeface="Arial" panose="020B0604020202020204" pitchFamily="34" charset="0"/>
                <a:ea typeface="Calibri" panose="020F0502020204030204" pitchFamily="34" charset="0"/>
              </a:rPr>
              <a:t>Questions</a:t>
            </a:r>
            <a:br>
              <a:rPr lang="de-CH" sz="1800" b="1" dirty="0">
                <a:effectLst/>
                <a:latin typeface="Arial" panose="020B0604020202020204" pitchFamily="34" charset="0"/>
                <a:ea typeface="Calibri" panose="020F0502020204030204" pitchFamily="34" charset="0"/>
              </a:rPr>
            </a:br>
            <a:endParaRPr lang="de-CH" dirty="0"/>
          </a:p>
        </p:txBody>
      </p:sp>
    </p:spTree>
    <p:custDataLst>
      <p:tags r:id="rId1"/>
    </p:custDataLst>
    <p:extLst>
      <p:ext uri="{BB962C8B-B14F-4D97-AF65-F5344CB8AC3E}">
        <p14:creationId xmlns:p14="http://schemas.microsoft.com/office/powerpoint/2010/main" val="98680119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2">
            <a:extLst>
              <a:ext uri="{FF2B5EF4-FFF2-40B4-BE49-F238E27FC236}">
                <a16:creationId xmlns:a16="http://schemas.microsoft.com/office/drawing/2014/main" id="{B12735C0-032A-4261-8535-CDDFE198144B}"/>
              </a:ext>
            </a:extLst>
          </p:cNvPr>
          <p:cNvSpPr>
            <a:spLocks noGrp="1"/>
          </p:cNvSpPr>
          <p:nvPr>
            <p:ph sz="half" idx="1"/>
          </p:nvPr>
        </p:nvSpPr>
        <p:spPr>
          <a:xfrm>
            <a:off x="3215680" y="1772816"/>
            <a:ext cx="6264696" cy="2959416"/>
          </a:xfrm>
        </p:spPr>
        <p:txBody>
          <a:bodyPr>
            <a:normAutofit/>
          </a:bodyPr>
          <a:lstStyle/>
          <a:p>
            <a:pPr marL="0" indent="0">
              <a:buNone/>
            </a:pPr>
            <a:r>
              <a:rPr lang="nl-NL" dirty="0"/>
              <a:t>Thomas Wenning</a:t>
            </a:r>
          </a:p>
          <a:p>
            <a:pPr marL="0" indent="0">
              <a:buNone/>
            </a:pPr>
            <a:endParaRPr lang="de-DE" dirty="0"/>
          </a:p>
          <a:p>
            <a:pPr marL="0" indent="0">
              <a:buNone/>
            </a:pPr>
            <a:r>
              <a:rPr lang="de-DE" kern="0" dirty="0">
                <a:effectLst/>
              </a:rPr>
              <a:t>Sicherheitsfachmann </a:t>
            </a:r>
            <a:r>
              <a:rPr lang="de-DE" kern="0" dirty="0" err="1">
                <a:effectLst/>
              </a:rPr>
              <a:t>EigV</a:t>
            </a:r>
            <a:r>
              <a:rPr lang="de-DE" kern="0" dirty="0">
                <a:effectLst/>
              </a:rPr>
              <a:t> / </a:t>
            </a:r>
            <a:r>
              <a:rPr lang="de-CH" kern="0" dirty="0" err="1">
                <a:effectLst/>
              </a:rPr>
              <a:t>Fire</a:t>
            </a:r>
            <a:r>
              <a:rPr lang="de-CH" kern="0" dirty="0">
                <a:effectLst/>
              </a:rPr>
              <a:t> </a:t>
            </a:r>
            <a:r>
              <a:rPr lang="de-CH" kern="0" dirty="0" err="1">
                <a:effectLst/>
              </a:rPr>
              <a:t>Protection</a:t>
            </a:r>
            <a:r>
              <a:rPr lang="de-CH" kern="0" dirty="0">
                <a:effectLst/>
              </a:rPr>
              <a:t> Manager CFPA-E</a:t>
            </a:r>
          </a:p>
          <a:p>
            <a:pPr marL="0" indent="0">
              <a:buNone/>
            </a:pPr>
            <a:endParaRPr lang="de-CH" kern="0" dirty="0">
              <a:effectLst/>
            </a:endParaRPr>
          </a:p>
          <a:p>
            <a:pPr marL="0" indent="0">
              <a:buNone/>
            </a:pPr>
            <a:r>
              <a:rPr lang="de-CH" kern="100" dirty="0">
                <a:effectLst/>
              </a:rPr>
              <a:t>Militärstrasse 76 | 8004 Zürich</a:t>
            </a:r>
          </a:p>
          <a:p>
            <a:pPr marL="0" indent="0">
              <a:buNone/>
            </a:pPr>
            <a:r>
              <a:rPr lang="de-CH" kern="100" dirty="0">
                <a:effectLst/>
              </a:rPr>
              <a:t>Email </a:t>
            </a:r>
            <a:r>
              <a:rPr lang="de-CH" u="sng" kern="100" dirty="0">
                <a:effectLst/>
                <a:hlinkClick r:id="rId4"/>
              </a:rPr>
              <a:t>wenning@aeh.ch</a:t>
            </a:r>
            <a:endParaRPr lang="de-CH" kern="100" dirty="0">
              <a:effectLst/>
            </a:endParaRPr>
          </a:p>
          <a:p>
            <a:pPr marL="0" indent="0">
              <a:buNone/>
            </a:pPr>
            <a:r>
              <a:rPr lang="de-CH" kern="100" dirty="0">
                <a:effectLst/>
              </a:rPr>
              <a:t>Direkt +41 44 200 38 18</a:t>
            </a:r>
          </a:p>
          <a:p>
            <a:pPr marL="0" indent="0">
              <a:buNone/>
            </a:pPr>
            <a:endParaRPr lang="de-CH" kern="100" dirty="0"/>
          </a:p>
          <a:p>
            <a:pPr marL="0" indent="0">
              <a:buNone/>
            </a:pPr>
            <a:endParaRPr lang="de-CH" kern="100" dirty="0">
              <a:effectLst/>
            </a:endParaRPr>
          </a:p>
          <a:p>
            <a:pPr marL="0" indent="0">
              <a:spcAft>
                <a:spcPts val="600"/>
              </a:spcAft>
              <a:buNone/>
            </a:pPr>
            <a:endParaRPr lang="fr-CH" dirty="0"/>
          </a:p>
        </p:txBody>
      </p:sp>
      <p:pic>
        <p:nvPicPr>
          <p:cNvPr id="2" name="Grafik 1">
            <a:extLst>
              <a:ext uri="{FF2B5EF4-FFF2-40B4-BE49-F238E27FC236}">
                <a16:creationId xmlns:a16="http://schemas.microsoft.com/office/drawing/2014/main" id="{3787EEB2-BEB4-A20C-E707-49124CC80623}"/>
              </a:ext>
            </a:extLst>
          </p:cNvPr>
          <p:cNvPicPr>
            <a:picLocks noChangeAspect="1"/>
          </p:cNvPicPr>
          <p:nvPr/>
        </p:nvPicPr>
        <p:blipFill>
          <a:blip r:embed="rId5" cstate="print">
            <a:extLst>
              <a:ext uri="{28A0092B-C50C-407E-A947-70E740481C1C}">
                <a14:useLocalDpi xmlns:a14="http://schemas.microsoft.com/office/drawing/2010/main" val="0"/>
              </a:ext>
            </a:extLst>
          </a:blip>
          <a:srcRect l="7744" r="12413" b="3"/>
          <a:stretch/>
        </p:blipFill>
        <p:spPr>
          <a:xfrm>
            <a:off x="796963" y="1563880"/>
            <a:ext cx="1897316" cy="3168352"/>
          </a:xfrm>
          <a:prstGeom prst="rect">
            <a:avLst/>
          </a:prstGeom>
          <a:noFill/>
        </p:spPr>
      </p:pic>
      <p:sp>
        <p:nvSpPr>
          <p:cNvPr id="3" name="Titel 2">
            <a:extLst>
              <a:ext uri="{FF2B5EF4-FFF2-40B4-BE49-F238E27FC236}">
                <a16:creationId xmlns:a16="http://schemas.microsoft.com/office/drawing/2014/main" id="{742E8738-D482-4B5E-B43B-2996894CCEE3}"/>
              </a:ext>
            </a:extLst>
          </p:cNvPr>
          <p:cNvSpPr>
            <a:spLocks noGrp="1"/>
          </p:cNvSpPr>
          <p:nvPr>
            <p:ph type="title"/>
          </p:nvPr>
        </p:nvSpPr>
        <p:spPr>
          <a:xfrm>
            <a:off x="766800" y="548680"/>
            <a:ext cx="10728000" cy="1015200"/>
          </a:xfrm>
        </p:spPr>
        <p:txBody>
          <a:bodyPr wrap="square" anchor="t">
            <a:normAutofit/>
          </a:bodyPr>
          <a:lstStyle/>
          <a:p>
            <a:pPr>
              <a:lnSpc>
                <a:spcPct val="90000"/>
              </a:lnSpc>
            </a:pPr>
            <a:r>
              <a:rPr lang="de-CH" dirty="0" err="1"/>
              <a:t>contact</a:t>
            </a:r>
            <a:r>
              <a:rPr lang="de-CH" dirty="0"/>
              <a:t>:</a:t>
            </a:r>
            <a:br>
              <a:rPr lang="de-CH" b="1" kern="1600" dirty="0">
                <a:effectLst/>
              </a:rPr>
            </a:br>
            <a:endParaRPr lang="de-CH" dirty="0"/>
          </a:p>
        </p:txBody>
      </p:sp>
    </p:spTree>
    <p:custDataLst>
      <p:tags r:id="rId1"/>
    </p:custDataLst>
    <p:extLst>
      <p:ext uri="{BB962C8B-B14F-4D97-AF65-F5344CB8AC3E}">
        <p14:creationId xmlns:p14="http://schemas.microsoft.com/office/powerpoint/2010/main" val="241853480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768600" y="1268760"/>
            <a:ext cx="10728000" cy="2448272"/>
          </a:xfrm>
        </p:spPr>
        <p:txBody>
          <a:bodyPr>
            <a:prstTxWarp prst="textArchDown">
              <a:avLst/>
            </a:prstTxWarp>
          </a:bodyPr>
          <a:lstStyle/>
          <a:p>
            <a:pPr marL="0" indent="0" algn="ctr">
              <a:lnSpc>
                <a:spcPct val="150000"/>
              </a:lnSpc>
              <a:buNone/>
            </a:pPr>
            <a:r>
              <a:rPr lang="de-CH" altLang="de-DE" sz="4400" b="1" dirty="0">
                <a:solidFill>
                  <a:srgbClr val="5AAED9"/>
                </a:solidFill>
                <a:latin typeface="+mj-lt"/>
                <a:ea typeface="+mj-ea"/>
                <a:cs typeface="+mj-cs"/>
              </a:rPr>
              <a:t>Merci </a:t>
            </a:r>
            <a:r>
              <a:rPr lang="de-CH" altLang="de-DE" sz="4400" b="1" dirty="0" err="1">
                <a:solidFill>
                  <a:srgbClr val="5AAED9"/>
                </a:solidFill>
                <a:latin typeface="+mj-lt"/>
                <a:ea typeface="+mj-ea"/>
                <a:cs typeface="+mj-cs"/>
              </a:rPr>
              <a:t>beaucoup</a:t>
            </a:r>
            <a:r>
              <a:rPr lang="de-CH" altLang="de-DE" sz="4400" b="1" dirty="0">
                <a:solidFill>
                  <a:srgbClr val="5AAED9"/>
                </a:solidFill>
                <a:latin typeface="+mj-lt"/>
                <a:ea typeface="+mj-ea"/>
                <a:cs typeface="+mj-cs"/>
              </a:rPr>
              <a:t> </a:t>
            </a:r>
            <a:r>
              <a:rPr lang="de-CH" altLang="de-DE" sz="4400" b="1" dirty="0" err="1">
                <a:solidFill>
                  <a:srgbClr val="5AAED9"/>
                </a:solidFill>
                <a:latin typeface="+mj-lt"/>
                <a:ea typeface="+mj-ea"/>
                <a:cs typeface="+mj-cs"/>
              </a:rPr>
              <a:t>pour</a:t>
            </a:r>
            <a:r>
              <a:rPr lang="de-CH" altLang="de-DE" sz="4400" b="1" dirty="0">
                <a:solidFill>
                  <a:srgbClr val="5AAED9"/>
                </a:solidFill>
                <a:latin typeface="+mj-lt"/>
                <a:ea typeface="+mj-ea"/>
                <a:cs typeface="+mj-cs"/>
              </a:rPr>
              <a:t> </a:t>
            </a:r>
            <a:r>
              <a:rPr lang="de-CH" altLang="de-DE" sz="4400" b="1" dirty="0" err="1">
                <a:solidFill>
                  <a:srgbClr val="5AAED9"/>
                </a:solidFill>
                <a:latin typeface="+mj-lt"/>
                <a:ea typeface="+mj-ea"/>
                <a:cs typeface="+mj-cs"/>
              </a:rPr>
              <a:t>votre</a:t>
            </a:r>
            <a:r>
              <a:rPr lang="de-CH" altLang="de-DE" sz="4400" b="1" dirty="0">
                <a:solidFill>
                  <a:srgbClr val="5AAED9"/>
                </a:solidFill>
                <a:latin typeface="+mj-lt"/>
                <a:ea typeface="+mj-ea"/>
                <a:cs typeface="+mj-cs"/>
              </a:rPr>
              <a:t> </a:t>
            </a:r>
            <a:r>
              <a:rPr lang="de-CH" altLang="de-DE" sz="4400" b="1" dirty="0" err="1">
                <a:solidFill>
                  <a:srgbClr val="5AAED9"/>
                </a:solidFill>
                <a:latin typeface="+mj-lt"/>
                <a:ea typeface="+mj-ea"/>
                <a:cs typeface="+mj-cs"/>
              </a:rPr>
              <a:t>attention</a:t>
            </a:r>
            <a:endParaRPr lang="de-CH" altLang="de-DE" sz="4400" b="1" dirty="0">
              <a:solidFill>
                <a:srgbClr val="5AAED9"/>
              </a:solidFill>
              <a:latin typeface="+mj-lt"/>
              <a:ea typeface="+mj-ea"/>
              <a:cs typeface="+mj-cs"/>
            </a:endParaRPr>
          </a:p>
          <a:p>
            <a:pPr marL="0" indent="0" algn="ctr">
              <a:lnSpc>
                <a:spcPct val="150000"/>
              </a:lnSpc>
              <a:buNone/>
            </a:pPr>
            <a:endParaRPr lang="de-CH" altLang="de-DE" sz="11500" dirty="0">
              <a:solidFill>
                <a:srgbClr val="00B050"/>
              </a:solidFill>
            </a:endParaRPr>
          </a:p>
        </p:txBody>
      </p:sp>
    </p:spTree>
    <p:custDataLst>
      <p:tags r:id="rId1"/>
    </p:custDataLst>
    <p:extLst>
      <p:ext uri="{BB962C8B-B14F-4D97-AF65-F5344CB8AC3E}">
        <p14:creationId xmlns:p14="http://schemas.microsoft.com/office/powerpoint/2010/main" val="96335701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5ABA8EBF-E701-4636-8F76-5D47B2B6E2B6}"/>
              </a:ext>
            </a:extLst>
          </p:cNvPr>
          <p:cNvSpPr>
            <a:spLocks noGrp="1"/>
          </p:cNvSpPr>
          <p:nvPr>
            <p:ph type="body" sz="quarter" idx="12"/>
          </p:nvPr>
        </p:nvSpPr>
        <p:spPr/>
        <p:txBody>
          <a:bodyPr/>
          <a:lstStyle/>
          <a:p>
            <a:r>
              <a:rPr lang="fr-CH" dirty="0"/>
              <a:t>Travaux de groupe </a:t>
            </a:r>
          </a:p>
        </p:txBody>
      </p:sp>
      <p:sp>
        <p:nvSpPr>
          <p:cNvPr id="3" name="Textplatzhalter 2">
            <a:extLst>
              <a:ext uri="{FF2B5EF4-FFF2-40B4-BE49-F238E27FC236}">
                <a16:creationId xmlns:a16="http://schemas.microsoft.com/office/drawing/2014/main" id="{4D7766F6-D3D7-4F37-9380-FB3517207ECD}"/>
              </a:ext>
            </a:extLst>
          </p:cNvPr>
          <p:cNvSpPr>
            <a:spLocks noGrp="1"/>
          </p:cNvSpPr>
          <p:nvPr>
            <p:ph type="body" sz="quarter" idx="13"/>
          </p:nvPr>
        </p:nvSpPr>
        <p:spPr/>
        <p:txBody>
          <a:bodyPr/>
          <a:lstStyle/>
          <a:p>
            <a:r>
              <a:rPr lang="fr-CH" dirty="0"/>
              <a:t>Répartition dans les groupes </a:t>
            </a:r>
          </a:p>
          <a:p>
            <a:pPr marL="702900" lvl="1"/>
            <a:r>
              <a:rPr lang="fr-CH" dirty="0"/>
              <a:t>Grande entreprise seule dans le bâtiment</a:t>
            </a:r>
          </a:p>
          <a:p>
            <a:pPr marL="702900" lvl="1"/>
            <a:r>
              <a:rPr lang="fr-CH" dirty="0"/>
              <a:t>Petite entreprise seule dans le bâtiment</a:t>
            </a:r>
          </a:p>
          <a:p>
            <a:pPr marL="702900" lvl="1"/>
            <a:r>
              <a:rPr lang="fr-CH" dirty="0"/>
              <a:t>Petites affaires avec d'autres personnes dans le bâtiment</a:t>
            </a:r>
          </a:p>
          <a:p>
            <a:pPr marL="702900" lvl="1"/>
            <a:r>
              <a:rPr lang="fr-CH" dirty="0"/>
              <a:t>Grande entreprise divisée entre différents sites</a:t>
            </a:r>
          </a:p>
          <a:p>
            <a:pPr marL="360900" lvl="1" indent="0">
              <a:buNone/>
            </a:pPr>
            <a:endParaRPr lang="fr-CH" dirty="0"/>
          </a:p>
          <a:p>
            <a:pPr marL="360900" lvl="1" indent="0">
              <a:buNone/>
            </a:pPr>
            <a:r>
              <a:rPr lang="fr-CH" dirty="0"/>
              <a:t>Présentez votre concept d’urgence les uns et les autres (15 min) </a:t>
            </a:r>
          </a:p>
        </p:txBody>
      </p:sp>
      <p:sp>
        <p:nvSpPr>
          <p:cNvPr id="4" name="Datumsplatzhalter 3">
            <a:extLst>
              <a:ext uri="{FF2B5EF4-FFF2-40B4-BE49-F238E27FC236}">
                <a16:creationId xmlns:a16="http://schemas.microsoft.com/office/drawing/2014/main" id="{3D329A21-959D-4A1F-B6B4-A0C4A1E3E69A}"/>
              </a:ext>
            </a:extLst>
          </p:cNvPr>
          <p:cNvSpPr>
            <a:spLocks noGrp="1"/>
          </p:cNvSpPr>
          <p:nvPr>
            <p:ph type="dt" sz="half" idx="2"/>
          </p:nvPr>
        </p:nvSpPr>
        <p:spPr/>
        <p:txBody>
          <a:bodyPr/>
          <a:lstStyle/>
          <a:p>
            <a:r>
              <a:rPr lang="de-DE" spc="-5"/>
              <a:t>AEH Zentrum für Arbeitsmedizin, Ergonomie und Hygiene │ Hans Muster │ 26.02.2019</a:t>
            </a:r>
            <a:endParaRPr lang="de-CH" dirty="0"/>
          </a:p>
        </p:txBody>
      </p:sp>
    </p:spTree>
    <p:extLst>
      <p:ext uri="{BB962C8B-B14F-4D97-AF65-F5344CB8AC3E}">
        <p14:creationId xmlns:p14="http://schemas.microsoft.com/office/powerpoint/2010/main" val="13177506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2"/>
          </p:nvPr>
        </p:nvSpPr>
        <p:spPr/>
        <p:txBody>
          <a:bodyPr/>
          <a:lstStyle/>
          <a:p>
            <a:r>
              <a:rPr lang="fr-CH" dirty="0"/>
              <a:t>Travailleurs isolés</a:t>
            </a:r>
          </a:p>
        </p:txBody>
      </p:sp>
      <p:sp>
        <p:nvSpPr>
          <p:cNvPr id="3" name="Textplatzhalter 2"/>
          <p:cNvSpPr>
            <a:spLocks noGrp="1"/>
          </p:cNvSpPr>
          <p:nvPr>
            <p:ph type="body" sz="quarter" idx="13"/>
          </p:nvPr>
        </p:nvSpPr>
        <p:spPr/>
        <p:txBody>
          <a:bodyPr/>
          <a:lstStyle/>
          <a:p>
            <a:pPr marL="0" indent="0">
              <a:buNone/>
            </a:pPr>
            <a:r>
              <a:rPr lang="fr-CH" dirty="0"/>
              <a:t>Principe: </a:t>
            </a:r>
          </a:p>
          <a:p>
            <a:pPr marL="0" indent="0">
              <a:buNone/>
            </a:pPr>
            <a:r>
              <a:rPr lang="fr-CH" dirty="0"/>
              <a:t>Travailler de manière isolée n’est pas autorisé si cela peut conduire à une blessure requérant l’aide immédiate d’une deuxième personne. </a:t>
            </a:r>
          </a:p>
          <a:p>
            <a:pPr marL="0" indent="0">
              <a:buNone/>
            </a:pPr>
            <a:endParaRPr lang="fr-CH" dirty="0"/>
          </a:p>
          <a:p>
            <a:pPr marL="0" indent="0">
              <a:buNone/>
            </a:pPr>
            <a:r>
              <a:rPr lang="fr-CH" dirty="0"/>
              <a:t>Exemples:</a:t>
            </a:r>
          </a:p>
          <a:p>
            <a:r>
              <a:rPr lang="fr-CH" dirty="0"/>
              <a:t>Travaux sur des installations électriques sous tension </a:t>
            </a:r>
          </a:p>
          <a:p>
            <a:r>
              <a:rPr lang="fr-CH" dirty="0"/>
              <a:t>Travaux dans des puits, des fosses et des canaux</a:t>
            </a:r>
          </a:p>
          <a:p>
            <a:r>
              <a:rPr lang="fr-CH" dirty="0"/>
              <a:t>Travaux de démolition dans des bâtiments</a:t>
            </a:r>
          </a:p>
          <a:p>
            <a:r>
              <a:rPr lang="fr-CH" dirty="0"/>
              <a:t>Travaux sous pression atmosphérique et en plongée – travaux dans des eaux courantes </a:t>
            </a:r>
          </a:p>
          <a:p>
            <a:r>
              <a:rPr lang="fr-CH" dirty="0"/>
              <a:t>…</a:t>
            </a:r>
          </a:p>
          <a:p>
            <a:endParaRPr lang="fr-CH" dirty="0"/>
          </a:p>
        </p:txBody>
      </p:sp>
      <p:sp>
        <p:nvSpPr>
          <p:cNvPr id="4" name="Datumsplatzhalter 3"/>
          <p:cNvSpPr>
            <a:spLocks noGrp="1"/>
          </p:cNvSpPr>
          <p:nvPr>
            <p:ph type="dt" sz="half" idx="2"/>
          </p:nvPr>
        </p:nvSpPr>
        <p:spPr/>
        <p:txBody>
          <a:bodyPr/>
          <a:lstStyle/>
          <a:p>
            <a:r>
              <a:rPr lang="fr-CH" spc="-5" dirty="0"/>
              <a:t>AEH </a:t>
            </a:r>
            <a:r>
              <a:rPr lang="fr-CH" spc="-5" dirty="0" err="1"/>
              <a:t>Zentrum</a:t>
            </a:r>
            <a:r>
              <a:rPr lang="fr-CH" spc="-5" dirty="0"/>
              <a:t> </a:t>
            </a:r>
            <a:r>
              <a:rPr lang="fr-CH" spc="-5" dirty="0" err="1"/>
              <a:t>für</a:t>
            </a:r>
            <a:r>
              <a:rPr lang="fr-CH" spc="-5" dirty="0"/>
              <a:t> </a:t>
            </a:r>
            <a:r>
              <a:rPr lang="fr-CH" spc="-5" dirty="0" err="1"/>
              <a:t>Arbeitsmedizin</a:t>
            </a:r>
            <a:r>
              <a:rPr lang="fr-CH" spc="-5" dirty="0"/>
              <a:t>, Ergonomie </a:t>
            </a:r>
            <a:r>
              <a:rPr lang="fr-CH" spc="-5" dirty="0" err="1"/>
              <a:t>und</a:t>
            </a:r>
            <a:r>
              <a:rPr lang="fr-CH" spc="-5" dirty="0"/>
              <a:t> </a:t>
            </a:r>
            <a:r>
              <a:rPr lang="fr-CH" spc="-5" dirty="0" err="1"/>
              <a:t>Hygiene</a:t>
            </a:r>
            <a:r>
              <a:rPr lang="fr-CH" spc="-5" dirty="0"/>
              <a:t> │ Hans </a:t>
            </a:r>
            <a:r>
              <a:rPr lang="fr-CH" spc="-5" dirty="0" err="1"/>
              <a:t>Muster</a:t>
            </a:r>
            <a:r>
              <a:rPr lang="fr-CH" spc="-5" dirty="0"/>
              <a:t> │ 26.02.2019</a:t>
            </a:r>
            <a:endParaRPr lang="fr-CH" dirty="0"/>
          </a:p>
        </p:txBody>
      </p:sp>
      <p:sp>
        <p:nvSpPr>
          <p:cNvPr id="5" name="Textfeld 4"/>
          <p:cNvSpPr txBox="1"/>
          <p:nvPr/>
        </p:nvSpPr>
        <p:spPr>
          <a:xfrm>
            <a:off x="7161443" y="2749038"/>
            <a:ext cx="4077072" cy="276999"/>
          </a:xfrm>
          <a:prstGeom prst="rect">
            <a:avLst/>
          </a:prstGeom>
          <a:noFill/>
        </p:spPr>
        <p:txBody>
          <a:bodyPr wrap="square" rtlCol="0">
            <a:spAutoFit/>
          </a:bodyPr>
          <a:lstStyle/>
          <a:p>
            <a:r>
              <a:rPr lang="fr-CH" sz="1200" dirty="0">
                <a:latin typeface="+mn-lt"/>
              </a:rPr>
              <a:t>Source: Suva LC 67023: </a:t>
            </a:r>
            <a:r>
              <a:rPr lang="fr-CH" sz="1200" dirty="0"/>
              <a:t>T</a:t>
            </a:r>
            <a:r>
              <a:rPr lang="fr-CH" sz="1200" dirty="0">
                <a:latin typeface="+mn-lt"/>
              </a:rPr>
              <a:t>ravailleurs isolés</a:t>
            </a:r>
          </a:p>
        </p:txBody>
      </p:sp>
    </p:spTree>
    <p:extLst>
      <p:ext uri="{BB962C8B-B14F-4D97-AF65-F5344CB8AC3E}">
        <p14:creationId xmlns:p14="http://schemas.microsoft.com/office/powerpoint/2010/main" val="29049145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2"/>
          </p:nvPr>
        </p:nvSpPr>
        <p:spPr/>
        <p:txBody>
          <a:bodyPr/>
          <a:lstStyle/>
          <a:p>
            <a:r>
              <a:rPr lang="fr-CH" dirty="0"/>
              <a:t>Aides à la planification </a:t>
            </a:r>
          </a:p>
        </p:txBody>
      </p:sp>
      <p:sp>
        <p:nvSpPr>
          <p:cNvPr id="3" name="Textplatzhalter 2"/>
          <p:cNvSpPr>
            <a:spLocks noGrp="1"/>
          </p:cNvSpPr>
          <p:nvPr>
            <p:ph type="body" sz="quarter" idx="13"/>
          </p:nvPr>
        </p:nvSpPr>
        <p:spPr/>
        <p:txBody>
          <a:bodyPr/>
          <a:lstStyle/>
          <a:p>
            <a:pPr marL="0" indent="0">
              <a:buNone/>
              <a:defRPr/>
            </a:pPr>
            <a:r>
              <a:rPr lang="fr-CH" dirty="0"/>
              <a:t>Vérifier l’organisation en cas d’urgence dans votre entreprise à l'aide des </a:t>
            </a:r>
            <a:br>
              <a:rPr lang="fr-CH" dirty="0"/>
            </a:br>
            <a:r>
              <a:rPr lang="fr-CH" dirty="0"/>
              <a:t>listes qui conviennent:</a:t>
            </a:r>
            <a:br>
              <a:rPr lang="fr-CH" dirty="0"/>
            </a:br>
            <a:br>
              <a:rPr lang="fr-CH" dirty="0"/>
            </a:br>
            <a:r>
              <a:rPr lang="fr-CH" dirty="0">
                <a:hlinkClick r:id="rId3" action="ppaction://hlinkfile"/>
              </a:rPr>
              <a:t>67061</a:t>
            </a:r>
            <a:r>
              <a:rPr lang="fr-CH" dirty="0"/>
              <a:t> Plan d’urgence pour les postes de travail mobiles </a:t>
            </a:r>
          </a:p>
          <a:p>
            <a:pPr marL="0" indent="0">
              <a:buNone/>
              <a:defRPr/>
            </a:pPr>
            <a:br>
              <a:rPr lang="fr-CH" dirty="0"/>
            </a:br>
            <a:r>
              <a:rPr lang="fr-CH" dirty="0">
                <a:hlinkClick r:id="rId3" action="ppaction://hlinkfile"/>
              </a:rPr>
              <a:t>67062</a:t>
            </a:r>
            <a:r>
              <a:rPr lang="fr-CH" dirty="0"/>
              <a:t> Plan d’urgence pour les postes de travail fixes </a:t>
            </a:r>
          </a:p>
          <a:p>
            <a:pPr>
              <a:defRPr/>
            </a:pPr>
            <a:endParaRPr lang="fr-CH" dirty="0"/>
          </a:p>
          <a:p>
            <a:pPr marL="0" indent="0">
              <a:buNone/>
              <a:defRPr/>
            </a:pPr>
            <a:r>
              <a:rPr lang="fr-CH" dirty="0">
                <a:hlinkClick r:id="rId4" action="ppaction://hlinkfile"/>
              </a:rPr>
              <a:t>67023</a:t>
            </a:r>
            <a:r>
              <a:rPr lang="fr-CH" dirty="0"/>
              <a:t> Travailleurs isolés </a:t>
            </a:r>
          </a:p>
          <a:p>
            <a:pPr>
              <a:defRPr/>
            </a:pPr>
            <a:endParaRPr lang="fr-CH" dirty="0"/>
          </a:p>
          <a:p>
            <a:pPr>
              <a:defRPr/>
            </a:pPr>
            <a:endParaRPr lang="fr-CH" dirty="0"/>
          </a:p>
          <a:p>
            <a:endParaRPr lang="fr-CH" dirty="0"/>
          </a:p>
        </p:txBody>
      </p:sp>
      <p:sp>
        <p:nvSpPr>
          <p:cNvPr id="4" name="Datumsplatzhalter 3"/>
          <p:cNvSpPr>
            <a:spLocks noGrp="1"/>
          </p:cNvSpPr>
          <p:nvPr>
            <p:ph type="dt" sz="half" idx="2"/>
          </p:nvPr>
        </p:nvSpPr>
        <p:spPr/>
        <p:txBody>
          <a:bodyPr/>
          <a:lstStyle/>
          <a:p>
            <a:r>
              <a:rPr lang="fr-CH" spc="-5" dirty="0"/>
              <a:t>AEH </a:t>
            </a:r>
            <a:r>
              <a:rPr lang="fr-CH" spc="-5" dirty="0" err="1"/>
              <a:t>Zentrum</a:t>
            </a:r>
            <a:r>
              <a:rPr lang="fr-CH" spc="-5" dirty="0"/>
              <a:t> </a:t>
            </a:r>
            <a:r>
              <a:rPr lang="fr-CH" spc="-5" dirty="0" err="1"/>
              <a:t>für</a:t>
            </a:r>
            <a:r>
              <a:rPr lang="fr-CH" spc="-5" dirty="0"/>
              <a:t> </a:t>
            </a:r>
            <a:r>
              <a:rPr lang="fr-CH" spc="-5" dirty="0" err="1"/>
              <a:t>Arbeitsmedizin</a:t>
            </a:r>
            <a:r>
              <a:rPr lang="fr-CH" spc="-5" dirty="0"/>
              <a:t>, Ergonomie </a:t>
            </a:r>
            <a:r>
              <a:rPr lang="fr-CH" spc="-5" dirty="0" err="1"/>
              <a:t>und</a:t>
            </a:r>
            <a:r>
              <a:rPr lang="fr-CH" spc="-5" dirty="0"/>
              <a:t> </a:t>
            </a:r>
            <a:r>
              <a:rPr lang="fr-CH" spc="-5" dirty="0" err="1"/>
              <a:t>Hygiene</a:t>
            </a:r>
            <a:r>
              <a:rPr lang="fr-CH" spc="-5" dirty="0"/>
              <a:t> │ Hans </a:t>
            </a:r>
            <a:r>
              <a:rPr lang="fr-CH" spc="-5" dirty="0" err="1"/>
              <a:t>Muster</a:t>
            </a:r>
            <a:r>
              <a:rPr lang="fr-CH" spc="-5" dirty="0"/>
              <a:t> │ 26.02.2019</a:t>
            </a:r>
            <a:endParaRPr lang="fr-CH" dirty="0"/>
          </a:p>
        </p:txBody>
      </p:sp>
      <p:pic>
        <p:nvPicPr>
          <p:cNvPr id="5" name="Grafik 4" descr="178px-E003_svg.png"/>
          <p:cNvPicPr>
            <a:picLocks noChangeAspect="1"/>
          </p:cNvPicPr>
          <p:nvPr/>
        </p:nvPicPr>
        <p:blipFill>
          <a:blip r:embed="rId5" cstate="print"/>
          <a:stretch>
            <a:fillRect/>
          </a:stretch>
        </p:blipFill>
        <p:spPr>
          <a:xfrm>
            <a:off x="9614501" y="1885696"/>
            <a:ext cx="900000" cy="900000"/>
          </a:xfrm>
          <a:prstGeom prst="rect">
            <a:avLst/>
          </a:prstGeom>
        </p:spPr>
      </p:pic>
      <p:pic>
        <p:nvPicPr>
          <p:cNvPr id="6" name="Picture 35"/>
          <p:cNvPicPr>
            <a:picLocks noChangeAspect="1" noChangeArrowheads="1"/>
          </p:cNvPicPr>
          <p:nvPr/>
        </p:nvPicPr>
        <p:blipFill>
          <a:blip r:embed="rId6" cstate="print"/>
          <a:srcRect/>
          <a:stretch>
            <a:fillRect/>
          </a:stretch>
        </p:blipFill>
        <p:spPr bwMode="auto">
          <a:xfrm>
            <a:off x="9614501" y="3764076"/>
            <a:ext cx="902165" cy="977346"/>
          </a:xfrm>
          <a:prstGeom prst="rect">
            <a:avLst/>
          </a:prstGeom>
          <a:noFill/>
          <a:ln w="9525">
            <a:noFill/>
            <a:miter lim="800000"/>
            <a:headEnd/>
            <a:tailEnd/>
          </a:ln>
        </p:spPr>
      </p:pic>
      <p:pic>
        <p:nvPicPr>
          <p:cNvPr id="7" name="Picture 40"/>
          <p:cNvPicPr>
            <a:picLocks noChangeAspect="1" noChangeArrowheads="1"/>
          </p:cNvPicPr>
          <p:nvPr/>
        </p:nvPicPr>
        <p:blipFill>
          <a:blip r:embed="rId7" cstate="print"/>
          <a:srcRect/>
          <a:stretch>
            <a:fillRect/>
          </a:stretch>
        </p:blipFill>
        <p:spPr bwMode="auto">
          <a:xfrm>
            <a:off x="9614501" y="2808260"/>
            <a:ext cx="900000" cy="977548"/>
          </a:xfrm>
          <a:prstGeom prst="rect">
            <a:avLst/>
          </a:prstGeom>
          <a:noFill/>
          <a:ln w="9525">
            <a:noFill/>
            <a:miter lim="800000"/>
            <a:headEnd/>
            <a:tailEnd/>
          </a:ln>
        </p:spPr>
      </p:pic>
      <p:pic>
        <p:nvPicPr>
          <p:cNvPr id="8" name="Picture 39"/>
          <p:cNvPicPr>
            <a:picLocks noChangeAspect="1" noChangeArrowheads="1"/>
          </p:cNvPicPr>
          <p:nvPr/>
        </p:nvPicPr>
        <p:blipFill>
          <a:blip r:embed="rId8" cstate="print"/>
          <a:srcRect/>
          <a:stretch>
            <a:fillRect/>
          </a:stretch>
        </p:blipFill>
        <p:spPr bwMode="auto">
          <a:xfrm>
            <a:off x="9569461" y="4772445"/>
            <a:ext cx="945040" cy="1023791"/>
          </a:xfrm>
          <a:prstGeom prst="rect">
            <a:avLst/>
          </a:prstGeom>
          <a:noFill/>
          <a:ln w="9525">
            <a:noFill/>
            <a:miter lim="800000"/>
            <a:headEnd/>
            <a:tailEnd/>
          </a:ln>
        </p:spPr>
      </p:pic>
    </p:spTree>
    <p:extLst>
      <p:ext uri="{BB962C8B-B14F-4D97-AF65-F5344CB8AC3E}">
        <p14:creationId xmlns:p14="http://schemas.microsoft.com/office/powerpoint/2010/main" val="24722605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5B4AAC71-E640-1A47-C96B-8DB2776031D8}"/>
              </a:ext>
            </a:extLst>
          </p:cNvPr>
          <p:cNvPicPr>
            <a:picLocks noChangeAspect="1"/>
          </p:cNvPicPr>
          <p:nvPr/>
        </p:nvPicPr>
        <p:blipFill>
          <a:blip r:embed="rId2"/>
          <a:stretch>
            <a:fillRect/>
          </a:stretch>
        </p:blipFill>
        <p:spPr>
          <a:xfrm rot="341041">
            <a:off x="3659926" y="1147490"/>
            <a:ext cx="3591426" cy="4934639"/>
          </a:xfrm>
          <a:prstGeom prst="rect">
            <a:avLst/>
          </a:prstGeom>
        </p:spPr>
      </p:pic>
      <p:sp>
        <p:nvSpPr>
          <p:cNvPr id="3" name="Textplatzhalter 2">
            <a:extLst>
              <a:ext uri="{FF2B5EF4-FFF2-40B4-BE49-F238E27FC236}">
                <a16:creationId xmlns:a16="http://schemas.microsoft.com/office/drawing/2014/main" id="{8A8D5C20-7602-48AD-9573-762D9A8E481F}"/>
              </a:ext>
            </a:extLst>
          </p:cNvPr>
          <p:cNvSpPr>
            <a:spLocks noGrp="1"/>
          </p:cNvSpPr>
          <p:nvPr>
            <p:ph type="body" sz="quarter" idx="16"/>
          </p:nvPr>
        </p:nvSpPr>
        <p:spPr/>
        <p:txBody>
          <a:bodyPr/>
          <a:lstStyle/>
          <a:p>
            <a:r>
              <a:rPr lang="de-CH" dirty="0"/>
              <a:t>Journal des </a:t>
            </a:r>
            <a:r>
              <a:rPr lang="de-CH" dirty="0" err="1"/>
              <a:t>réalisations</a:t>
            </a:r>
            <a:endParaRPr lang="de-CH" dirty="0"/>
          </a:p>
        </p:txBody>
      </p:sp>
      <p:sp>
        <p:nvSpPr>
          <p:cNvPr id="4" name="Datumsplatzhalter 3">
            <a:extLst>
              <a:ext uri="{FF2B5EF4-FFF2-40B4-BE49-F238E27FC236}">
                <a16:creationId xmlns:a16="http://schemas.microsoft.com/office/drawing/2014/main" id="{83E82C40-A9F1-4261-94C6-DA3C9EEEC46D}"/>
              </a:ext>
            </a:extLst>
          </p:cNvPr>
          <p:cNvSpPr>
            <a:spLocks noGrp="1"/>
          </p:cNvSpPr>
          <p:nvPr>
            <p:ph type="dt" sz="half" idx="2"/>
          </p:nvPr>
        </p:nvSpPr>
        <p:spPr/>
        <p:txBody>
          <a:bodyPr/>
          <a:lstStyle/>
          <a:p>
            <a:r>
              <a:rPr lang="de-DE" spc="-5"/>
              <a:t>AEH Zentrum für Arbeitsmedizin, Ergonomie und Hygiene │ Tanja Vitale│ 26.02.2019</a:t>
            </a:r>
            <a:endParaRPr lang="de-CH" dirty="0"/>
          </a:p>
        </p:txBody>
      </p:sp>
      <p:pic>
        <p:nvPicPr>
          <p:cNvPr id="6" name="Grafik 5">
            <a:extLst>
              <a:ext uri="{FF2B5EF4-FFF2-40B4-BE49-F238E27FC236}">
                <a16:creationId xmlns:a16="http://schemas.microsoft.com/office/drawing/2014/main" id="{8BF4AC56-FE45-2FDF-8C43-92BD7375ECC3}"/>
              </a:ext>
            </a:extLst>
          </p:cNvPr>
          <p:cNvPicPr>
            <a:picLocks noChangeAspect="1"/>
          </p:cNvPicPr>
          <p:nvPr/>
        </p:nvPicPr>
        <p:blipFill>
          <a:blip r:embed="rId3"/>
          <a:stretch>
            <a:fillRect/>
          </a:stretch>
        </p:blipFill>
        <p:spPr>
          <a:xfrm rot="20755336">
            <a:off x="924131" y="1354813"/>
            <a:ext cx="3477110" cy="4915586"/>
          </a:xfrm>
          <a:prstGeom prst="rect">
            <a:avLst/>
          </a:prstGeom>
        </p:spPr>
      </p:pic>
      <p:pic>
        <p:nvPicPr>
          <p:cNvPr id="13" name="Grafik 12">
            <a:extLst>
              <a:ext uri="{FF2B5EF4-FFF2-40B4-BE49-F238E27FC236}">
                <a16:creationId xmlns:a16="http://schemas.microsoft.com/office/drawing/2014/main" id="{338B2179-0921-EB44-E453-CAECF0F1BB72}"/>
              </a:ext>
            </a:extLst>
          </p:cNvPr>
          <p:cNvPicPr>
            <a:picLocks noChangeAspect="1"/>
          </p:cNvPicPr>
          <p:nvPr/>
        </p:nvPicPr>
        <p:blipFill>
          <a:blip r:embed="rId4"/>
          <a:stretch>
            <a:fillRect/>
          </a:stretch>
        </p:blipFill>
        <p:spPr>
          <a:xfrm>
            <a:off x="6192496" y="2341364"/>
            <a:ext cx="5372850" cy="3534268"/>
          </a:xfrm>
          <a:prstGeom prst="rect">
            <a:avLst/>
          </a:prstGeom>
        </p:spPr>
      </p:pic>
    </p:spTree>
    <p:extLst>
      <p:ext uri="{BB962C8B-B14F-4D97-AF65-F5344CB8AC3E}">
        <p14:creationId xmlns:p14="http://schemas.microsoft.com/office/powerpoint/2010/main" val="155209376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2"/>
          </p:nvPr>
        </p:nvSpPr>
        <p:spPr/>
        <p:txBody>
          <a:bodyPr/>
          <a:lstStyle/>
          <a:p>
            <a:r>
              <a:rPr lang="fr-CH" dirty="0"/>
              <a:t>Travail en groupe </a:t>
            </a:r>
          </a:p>
        </p:txBody>
      </p:sp>
      <p:sp>
        <p:nvSpPr>
          <p:cNvPr id="3" name="Textplatzhalter 2"/>
          <p:cNvSpPr>
            <a:spLocks noGrp="1"/>
          </p:cNvSpPr>
          <p:nvPr>
            <p:ph type="body" sz="quarter" idx="13"/>
          </p:nvPr>
        </p:nvSpPr>
        <p:spPr/>
        <p:txBody>
          <a:bodyPr/>
          <a:lstStyle/>
          <a:p>
            <a:pPr marL="0" indent="0">
              <a:buNone/>
            </a:pPr>
            <a:r>
              <a:rPr lang="fr-CH" dirty="0">
                <a:solidFill>
                  <a:srgbClr val="FF9933"/>
                </a:solidFill>
              </a:rPr>
              <a:t>Répartition en 3 groupes </a:t>
            </a:r>
          </a:p>
          <a:p>
            <a:endParaRPr lang="fr-CH" dirty="0">
              <a:solidFill>
                <a:srgbClr val="FF9933"/>
              </a:solidFill>
            </a:endParaRPr>
          </a:p>
          <a:p>
            <a:pPr marL="0" indent="0">
              <a:buNone/>
            </a:pPr>
            <a:r>
              <a:rPr lang="fr-CH" dirty="0">
                <a:solidFill>
                  <a:srgbClr val="FF9933"/>
                </a:solidFill>
              </a:rPr>
              <a:t>3 flip charts</a:t>
            </a:r>
          </a:p>
          <a:p>
            <a:pPr lvl="1">
              <a:spcAft>
                <a:spcPts val="600"/>
              </a:spcAft>
            </a:pPr>
            <a:r>
              <a:rPr lang="fr-CH" dirty="0"/>
              <a:t>Premiers secours</a:t>
            </a:r>
          </a:p>
          <a:p>
            <a:pPr lvl="1">
              <a:spcAft>
                <a:spcPts val="600"/>
              </a:spcAft>
            </a:pPr>
            <a:r>
              <a:rPr lang="fr-CH" dirty="0"/>
              <a:t>Incendie</a:t>
            </a:r>
          </a:p>
          <a:p>
            <a:pPr lvl="1">
              <a:spcAft>
                <a:spcPts val="600"/>
              </a:spcAft>
            </a:pPr>
            <a:r>
              <a:rPr lang="fr-CH" dirty="0"/>
              <a:t>Évacuation</a:t>
            </a:r>
          </a:p>
          <a:p>
            <a:endParaRPr lang="fr-CH" dirty="0"/>
          </a:p>
          <a:p>
            <a:pPr marL="0" indent="0">
              <a:buNone/>
            </a:pPr>
            <a:r>
              <a:rPr lang="fr-CH" dirty="0">
                <a:solidFill>
                  <a:srgbClr val="FF9933"/>
                </a:solidFill>
              </a:rPr>
              <a:t>Énumérer les éléments nécessaires relatifs à ce thème </a:t>
            </a:r>
          </a:p>
          <a:p>
            <a:pPr lvl="1">
              <a:spcAft>
                <a:spcPts val="600"/>
              </a:spcAft>
            </a:pPr>
            <a:r>
              <a:rPr lang="fr-CH" dirty="0"/>
              <a:t>Qui sont déjà disponibles (fixés par les propriétaires des bâtiments ou par la régie)</a:t>
            </a:r>
          </a:p>
          <a:p>
            <a:pPr lvl="1">
              <a:spcAft>
                <a:spcPts val="600"/>
              </a:spcAft>
            </a:pPr>
            <a:r>
              <a:rPr lang="fr-CH" dirty="0"/>
              <a:t>Qui doivent encore être organisés par la PERCO</a:t>
            </a:r>
          </a:p>
          <a:p>
            <a:endParaRPr lang="fr-CH" dirty="0"/>
          </a:p>
        </p:txBody>
      </p:sp>
      <p:sp>
        <p:nvSpPr>
          <p:cNvPr id="4" name="Datumsplatzhalter 3"/>
          <p:cNvSpPr>
            <a:spLocks noGrp="1"/>
          </p:cNvSpPr>
          <p:nvPr>
            <p:ph type="dt" sz="half" idx="2"/>
          </p:nvPr>
        </p:nvSpPr>
        <p:spPr/>
        <p:txBody>
          <a:bodyPr/>
          <a:lstStyle/>
          <a:p>
            <a:r>
              <a:rPr lang="fr-CH" spc="-5" dirty="0"/>
              <a:t>AEH </a:t>
            </a:r>
            <a:r>
              <a:rPr lang="fr-CH" spc="-5" dirty="0" err="1"/>
              <a:t>Zentrum</a:t>
            </a:r>
            <a:r>
              <a:rPr lang="fr-CH" spc="-5" dirty="0"/>
              <a:t> </a:t>
            </a:r>
            <a:r>
              <a:rPr lang="fr-CH" spc="-5" dirty="0" err="1"/>
              <a:t>für</a:t>
            </a:r>
            <a:r>
              <a:rPr lang="fr-CH" spc="-5" dirty="0"/>
              <a:t> </a:t>
            </a:r>
            <a:r>
              <a:rPr lang="fr-CH" spc="-5" dirty="0" err="1"/>
              <a:t>Arbeitsmedizin</a:t>
            </a:r>
            <a:r>
              <a:rPr lang="fr-CH" spc="-5" dirty="0"/>
              <a:t>, Ergonomie </a:t>
            </a:r>
            <a:r>
              <a:rPr lang="fr-CH" spc="-5" dirty="0" err="1"/>
              <a:t>und</a:t>
            </a:r>
            <a:r>
              <a:rPr lang="fr-CH" spc="-5" dirty="0"/>
              <a:t> </a:t>
            </a:r>
            <a:r>
              <a:rPr lang="fr-CH" spc="-5" dirty="0" err="1"/>
              <a:t>Hygiene</a:t>
            </a:r>
            <a:r>
              <a:rPr lang="fr-CH" spc="-5" dirty="0"/>
              <a:t> │ Hans </a:t>
            </a:r>
            <a:r>
              <a:rPr lang="fr-CH" spc="-5" dirty="0" err="1"/>
              <a:t>Muster</a:t>
            </a:r>
            <a:r>
              <a:rPr lang="fr-CH" spc="-5" dirty="0"/>
              <a:t> │ 26.02.2019</a:t>
            </a:r>
            <a:endParaRPr lang="fr-CH" dirty="0"/>
          </a:p>
        </p:txBody>
      </p:sp>
    </p:spTree>
    <p:extLst>
      <p:ext uri="{BB962C8B-B14F-4D97-AF65-F5344CB8AC3E}">
        <p14:creationId xmlns:p14="http://schemas.microsoft.com/office/powerpoint/2010/main" val="165797180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BF76CE77-9754-48FD-9459-685C7995AED8}"/>
              </a:ext>
            </a:extLst>
          </p:cNvPr>
          <p:cNvSpPr>
            <a:spLocks noGrp="1"/>
          </p:cNvSpPr>
          <p:nvPr>
            <p:ph type="body" sz="quarter" idx="12"/>
          </p:nvPr>
        </p:nvSpPr>
        <p:spPr/>
        <p:txBody>
          <a:bodyPr/>
          <a:lstStyle/>
          <a:p>
            <a:r>
              <a:rPr lang="fr-CH" dirty="0"/>
              <a:t>Premiers secours prestataire</a:t>
            </a:r>
          </a:p>
        </p:txBody>
      </p:sp>
      <p:sp>
        <p:nvSpPr>
          <p:cNvPr id="3" name="Textplatzhalter 2">
            <a:extLst>
              <a:ext uri="{FF2B5EF4-FFF2-40B4-BE49-F238E27FC236}">
                <a16:creationId xmlns:a16="http://schemas.microsoft.com/office/drawing/2014/main" id="{82F055A1-4801-4804-8741-1F21FC167841}"/>
              </a:ext>
            </a:extLst>
          </p:cNvPr>
          <p:cNvSpPr>
            <a:spLocks noGrp="1"/>
          </p:cNvSpPr>
          <p:nvPr>
            <p:ph type="body" sz="quarter" idx="13"/>
          </p:nvPr>
        </p:nvSpPr>
        <p:spPr/>
        <p:txBody>
          <a:bodyPr/>
          <a:lstStyle/>
          <a:p>
            <a:r>
              <a:rPr lang="fr-CH" dirty="0"/>
              <a:t>Ville de berne: </a:t>
            </a:r>
          </a:p>
          <a:p>
            <a:pPr marL="622663" lvl="2" indent="-342900">
              <a:lnSpc>
                <a:spcPct val="100000"/>
              </a:lnSpc>
              <a:spcAft>
                <a:spcPts val="300"/>
              </a:spcAft>
              <a:buClr>
                <a:srgbClr val="EF9E54"/>
              </a:buClr>
              <a:buFont typeface="Arial" panose="020B0604020202020204" pitchFamily="34" charset="0"/>
              <a:buChar char="•"/>
            </a:pPr>
            <a:r>
              <a:rPr lang="fr-CH" sz="1800" dirty="0"/>
              <a:t>Police sanitaire, personne de contact Martin Müller</a:t>
            </a:r>
          </a:p>
          <a:p>
            <a:pPr marL="342000" lvl="1" indent="-342900">
              <a:lnSpc>
                <a:spcPct val="100000"/>
              </a:lnSpc>
              <a:spcAft>
                <a:spcPts val="300"/>
              </a:spcAft>
              <a:buClr>
                <a:srgbClr val="EF9E54"/>
              </a:buClr>
            </a:pPr>
            <a:endParaRPr lang="fr-CH" sz="2000" dirty="0"/>
          </a:p>
          <a:p>
            <a:pPr marL="342000" lvl="1" indent="-342900">
              <a:lnSpc>
                <a:spcPct val="100000"/>
              </a:lnSpc>
              <a:spcAft>
                <a:spcPts val="300"/>
              </a:spcAft>
              <a:buClr>
                <a:srgbClr val="EF9E54"/>
              </a:buClr>
            </a:pPr>
            <a:r>
              <a:rPr lang="fr-CH" sz="2000" dirty="0"/>
              <a:t>Extérieur </a:t>
            </a:r>
          </a:p>
          <a:p>
            <a:pPr lvl="1"/>
            <a:r>
              <a:rPr lang="fr-CH" dirty="0"/>
              <a:t>Pickup for Life (société de Martin Müller)</a:t>
            </a:r>
          </a:p>
          <a:p>
            <a:pPr lvl="1"/>
            <a:r>
              <a:rPr lang="fr-CH" dirty="0"/>
              <a:t>En allemand et sur site </a:t>
            </a:r>
            <a:r>
              <a:rPr lang="fr-CH" dirty="0">
                <a:hlinkClick r:id="rId2"/>
              </a:rPr>
              <a:t>http://www.pickupforlife.ch</a:t>
            </a:r>
            <a:endParaRPr lang="fr-CH" dirty="0"/>
          </a:p>
          <a:p>
            <a:pPr marL="360000" lvl="1" indent="0">
              <a:buNone/>
            </a:pPr>
            <a:endParaRPr lang="fr-CH" dirty="0"/>
          </a:p>
          <a:p>
            <a:pPr lvl="1"/>
            <a:endParaRPr lang="fr-CH" dirty="0"/>
          </a:p>
          <a:p>
            <a:pPr marL="342000" lvl="1" indent="-342900">
              <a:lnSpc>
                <a:spcPct val="100000"/>
              </a:lnSpc>
              <a:spcAft>
                <a:spcPts val="300"/>
              </a:spcAft>
              <a:buClr>
                <a:srgbClr val="EF9E54"/>
              </a:buClr>
            </a:pPr>
            <a:r>
              <a:rPr lang="fr-CH" sz="2000" dirty="0" err="1"/>
              <a:t>Prominis</a:t>
            </a:r>
            <a:r>
              <a:rPr lang="fr-CH" sz="2000" dirty="0"/>
              <a:t> </a:t>
            </a:r>
            <a:r>
              <a:rPr lang="fr-CH" sz="2000" dirty="0" err="1"/>
              <a:t>GmbH</a:t>
            </a:r>
            <a:endParaRPr lang="fr-CH" sz="2000" dirty="0"/>
          </a:p>
          <a:p>
            <a:pPr lvl="1"/>
            <a:r>
              <a:rPr lang="fr-CH" dirty="0"/>
              <a:t>	sur le site en allemand et en français</a:t>
            </a:r>
          </a:p>
          <a:p>
            <a:pPr lvl="1"/>
            <a:r>
              <a:rPr lang="fr-CH" dirty="0"/>
              <a:t>	(www.prominis.ch | info@prominis.ch)</a:t>
            </a:r>
          </a:p>
          <a:p>
            <a:pPr lvl="1"/>
            <a:endParaRPr lang="fr-CH" dirty="0"/>
          </a:p>
        </p:txBody>
      </p:sp>
      <p:sp>
        <p:nvSpPr>
          <p:cNvPr id="4" name="Datumsplatzhalter 3">
            <a:extLst>
              <a:ext uri="{FF2B5EF4-FFF2-40B4-BE49-F238E27FC236}">
                <a16:creationId xmlns:a16="http://schemas.microsoft.com/office/drawing/2014/main" id="{3040EF18-2487-408E-B228-3A55FB13FCD4}"/>
              </a:ext>
            </a:extLst>
          </p:cNvPr>
          <p:cNvSpPr>
            <a:spLocks noGrp="1"/>
          </p:cNvSpPr>
          <p:nvPr>
            <p:ph type="dt" sz="half" idx="2"/>
          </p:nvPr>
        </p:nvSpPr>
        <p:spPr/>
        <p:txBody>
          <a:bodyPr/>
          <a:lstStyle/>
          <a:p>
            <a:r>
              <a:rPr lang="de-DE" spc="-5"/>
              <a:t>AEH Zentrum für Arbeitsmedizin, Ergonomie und Hygiene │ Hans Muster │ 26.02.2019</a:t>
            </a:r>
            <a:endParaRPr lang="de-CH" dirty="0"/>
          </a:p>
        </p:txBody>
      </p:sp>
    </p:spTree>
    <p:extLst>
      <p:ext uri="{BB962C8B-B14F-4D97-AF65-F5344CB8AC3E}">
        <p14:creationId xmlns:p14="http://schemas.microsoft.com/office/powerpoint/2010/main" val="2662074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atumsplatzhalter 5">
            <a:extLst>
              <a:ext uri="{FF2B5EF4-FFF2-40B4-BE49-F238E27FC236}">
                <a16:creationId xmlns:a16="http://schemas.microsoft.com/office/drawing/2014/main" id="{F3773EA5-C500-1522-E0F8-95CD5436B521}"/>
              </a:ext>
            </a:extLst>
          </p:cNvPr>
          <p:cNvSpPr>
            <a:spLocks noGrp="1"/>
          </p:cNvSpPr>
          <p:nvPr>
            <p:ph type="dt" sz="half" idx="10"/>
          </p:nvPr>
        </p:nvSpPr>
        <p:spPr/>
        <p:txBody>
          <a:bodyPr/>
          <a:lstStyle/>
          <a:p>
            <a:r>
              <a:rPr lang="de-DE" spc="-5"/>
              <a:t>AEH Zentrum für Arbeitsmedizin, Ergonomie und Hygiene │ Tanja Vitale│ 26.02.2019</a:t>
            </a:r>
            <a:endParaRPr lang="de-CH" dirty="0"/>
          </a:p>
        </p:txBody>
      </p:sp>
      <p:sp>
        <p:nvSpPr>
          <p:cNvPr id="7" name="Textplatzhalter 6">
            <a:extLst>
              <a:ext uri="{FF2B5EF4-FFF2-40B4-BE49-F238E27FC236}">
                <a16:creationId xmlns:a16="http://schemas.microsoft.com/office/drawing/2014/main" id="{5E78554A-1F6F-293F-6338-731AB6157CCD}"/>
              </a:ext>
            </a:extLst>
          </p:cNvPr>
          <p:cNvSpPr>
            <a:spLocks noGrp="1"/>
          </p:cNvSpPr>
          <p:nvPr>
            <p:ph type="body" sz="quarter" idx="11"/>
          </p:nvPr>
        </p:nvSpPr>
        <p:spPr>
          <a:xfrm>
            <a:off x="4554747" y="3296770"/>
            <a:ext cx="6951453" cy="1732430"/>
          </a:xfrm>
        </p:spPr>
        <p:txBody>
          <a:bodyPr/>
          <a:lstStyle/>
          <a:p>
            <a:r>
              <a:rPr lang="de-CH" dirty="0"/>
              <a:t>La </a:t>
            </a:r>
            <a:r>
              <a:rPr lang="de-CH" dirty="0" err="1"/>
              <a:t>sécurité</a:t>
            </a:r>
            <a:r>
              <a:rPr lang="de-CH" dirty="0"/>
              <a:t> </a:t>
            </a:r>
            <a:r>
              <a:rPr lang="de-CH" dirty="0" err="1"/>
              <a:t>pendant</a:t>
            </a:r>
            <a:r>
              <a:rPr lang="de-CH" dirty="0"/>
              <a:t> </a:t>
            </a:r>
            <a:r>
              <a:rPr lang="de-CH" dirty="0" err="1"/>
              <a:t>les</a:t>
            </a:r>
            <a:r>
              <a:rPr lang="de-CH" dirty="0"/>
              <a:t> </a:t>
            </a:r>
            <a:r>
              <a:rPr lang="de-CH" dirty="0" err="1"/>
              <a:t>événements</a:t>
            </a:r>
            <a:endParaRPr lang="de-CH" dirty="0"/>
          </a:p>
        </p:txBody>
      </p:sp>
    </p:spTree>
    <p:extLst>
      <p:ext uri="{BB962C8B-B14F-4D97-AF65-F5344CB8AC3E}">
        <p14:creationId xmlns:p14="http://schemas.microsoft.com/office/powerpoint/2010/main" val="20822968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A544D24B-20FC-7422-5F21-E291C0351C2F}"/>
              </a:ext>
            </a:extLst>
          </p:cNvPr>
          <p:cNvSpPr>
            <a:spLocks noGrp="1"/>
          </p:cNvSpPr>
          <p:nvPr>
            <p:ph type="body" sz="quarter" idx="12"/>
          </p:nvPr>
        </p:nvSpPr>
        <p:spPr/>
        <p:txBody>
          <a:bodyPr/>
          <a:lstStyle/>
          <a:p>
            <a:r>
              <a:rPr lang="de-CH" dirty="0" err="1"/>
              <a:t>Événements</a:t>
            </a:r>
            <a:endParaRPr lang="de-CH" dirty="0"/>
          </a:p>
        </p:txBody>
      </p:sp>
      <p:sp>
        <p:nvSpPr>
          <p:cNvPr id="3" name="Textplatzhalter 2">
            <a:extLst>
              <a:ext uri="{FF2B5EF4-FFF2-40B4-BE49-F238E27FC236}">
                <a16:creationId xmlns:a16="http://schemas.microsoft.com/office/drawing/2014/main" id="{CED6E9D7-20CF-6FB4-FC3F-ADFE89FADFFC}"/>
              </a:ext>
            </a:extLst>
          </p:cNvPr>
          <p:cNvSpPr>
            <a:spLocks noGrp="1"/>
          </p:cNvSpPr>
          <p:nvPr>
            <p:ph type="body" sz="quarter" idx="13"/>
          </p:nvPr>
        </p:nvSpPr>
        <p:spPr>
          <a:xfrm>
            <a:off x="860197" y="1597530"/>
            <a:ext cx="10610395" cy="3883418"/>
          </a:xfrm>
        </p:spPr>
        <p:txBody>
          <a:bodyPr/>
          <a:lstStyle/>
          <a:p>
            <a:pPr marL="0" indent="0">
              <a:buNone/>
            </a:pPr>
            <a:r>
              <a:rPr lang="fr-FR" sz="2400" dirty="0"/>
              <a:t>Différents types d'événements :</a:t>
            </a:r>
          </a:p>
          <a:p>
            <a:pPr marL="0" indent="0">
              <a:buNone/>
            </a:pPr>
            <a:endParaRPr lang="fr-FR" sz="2400" dirty="0"/>
          </a:p>
          <a:p>
            <a:pPr marL="342900">
              <a:lnSpc>
                <a:spcPct val="150000"/>
              </a:lnSpc>
            </a:pPr>
            <a:r>
              <a:rPr lang="fr-FR" sz="2400" dirty="0"/>
              <a:t>Formations</a:t>
            </a:r>
          </a:p>
          <a:p>
            <a:pPr marL="342900">
              <a:lnSpc>
                <a:spcPct val="150000"/>
              </a:lnSpc>
            </a:pPr>
            <a:r>
              <a:rPr lang="fr-FR" sz="2400" dirty="0"/>
              <a:t>Réunions</a:t>
            </a:r>
          </a:p>
          <a:p>
            <a:pPr marL="342900">
              <a:lnSpc>
                <a:spcPct val="150000"/>
              </a:lnSpc>
            </a:pPr>
            <a:r>
              <a:rPr lang="fr-FR" sz="2400" dirty="0"/>
              <a:t>Congrès</a:t>
            </a:r>
          </a:p>
          <a:p>
            <a:pPr marL="342900">
              <a:lnSpc>
                <a:spcPct val="150000"/>
              </a:lnSpc>
            </a:pPr>
            <a:r>
              <a:rPr lang="fr-FR" sz="2400" dirty="0"/>
              <a:t>Manifestations</a:t>
            </a:r>
          </a:p>
          <a:p>
            <a:pPr marL="342900">
              <a:lnSpc>
                <a:spcPct val="150000"/>
              </a:lnSpc>
            </a:pPr>
            <a:r>
              <a:rPr lang="fr-FR" sz="2400" dirty="0"/>
              <a:t>Actions de stand</a:t>
            </a:r>
          </a:p>
          <a:p>
            <a:pPr marL="342900">
              <a:lnSpc>
                <a:spcPct val="150000"/>
              </a:lnSpc>
            </a:pPr>
            <a:r>
              <a:rPr lang="fr-FR" sz="2400" dirty="0"/>
              <a:t>………….</a:t>
            </a:r>
            <a:endParaRPr lang="de-CH" sz="2400" dirty="0"/>
          </a:p>
        </p:txBody>
      </p:sp>
      <p:sp>
        <p:nvSpPr>
          <p:cNvPr id="4" name="Datumsplatzhalter 3">
            <a:extLst>
              <a:ext uri="{FF2B5EF4-FFF2-40B4-BE49-F238E27FC236}">
                <a16:creationId xmlns:a16="http://schemas.microsoft.com/office/drawing/2014/main" id="{74FDE793-80DF-5745-8E58-BF343C089ACC}"/>
              </a:ext>
            </a:extLst>
          </p:cNvPr>
          <p:cNvSpPr>
            <a:spLocks noGrp="1"/>
          </p:cNvSpPr>
          <p:nvPr>
            <p:ph type="dt" sz="half" idx="2"/>
          </p:nvPr>
        </p:nvSpPr>
        <p:spPr/>
        <p:txBody>
          <a:bodyPr/>
          <a:lstStyle/>
          <a:p>
            <a:r>
              <a:rPr lang="de-DE" spc="-5"/>
              <a:t>AEH Zentrum für Arbeitsmedizin, Ergonomie und Hygiene │ Tanja Vitale│ 26.02.2019</a:t>
            </a:r>
            <a:endParaRPr lang="de-CH" dirty="0"/>
          </a:p>
        </p:txBody>
      </p:sp>
    </p:spTree>
    <p:extLst>
      <p:ext uri="{BB962C8B-B14F-4D97-AF65-F5344CB8AC3E}">
        <p14:creationId xmlns:p14="http://schemas.microsoft.com/office/powerpoint/2010/main" val="33472659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C4A13BB3-7397-7566-629B-7D7C1F705E8C}"/>
              </a:ext>
            </a:extLst>
          </p:cNvPr>
          <p:cNvSpPr>
            <a:spLocks noGrp="1"/>
          </p:cNvSpPr>
          <p:nvPr>
            <p:ph type="body" sz="quarter" idx="16"/>
          </p:nvPr>
        </p:nvSpPr>
        <p:spPr>
          <a:xfrm>
            <a:off x="887299" y="610151"/>
            <a:ext cx="10610394" cy="987379"/>
          </a:xfrm>
        </p:spPr>
        <p:txBody>
          <a:bodyPr>
            <a:normAutofit/>
          </a:bodyPr>
          <a:lstStyle/>
          <a:p>
            <a:r>
              <a:rPr lang="fr-FR" dirty="0"/>
              <a:t>Discussion de groupe : identification guidée des dangers</a:t>
            </a:r>
            <a:endParaRPr lang="de-CH" dirty="0"/>
          </a:p>
        </p:txBody>
      </p:sp>
      <p:sp>
        <p:nvSpPr>
          <p:cNvPr id="4" name="Datumsplatzhalter 3">
            <a:extLst>
              <a:ext uri="{FF2B5EF4-FFF2-40B4-BE49-F238E27FC236}">
                <a16:creationId xmlns:a16="http://schemas.microsoft.com/office/drawing/2014/main" id="{3C930EF9-FBB5-96F8-3353-B7B51FD2705C}"/>
              </a:ext>
            </a:extLst>
          </p:cNvPr>
          <p:cNvSpPr>
            <a:spLocks noGrp="1"/>
          </p:cNvSpPr>
          <p:nvPr>
            <p:ph type="dt" sz="half" idx="2"/>
          </p:nvPr>
        </p:nvSpPr>
        <p:spPr>
          <a:xfrm>
            <a:off x="6964218" y="6255607"/>
            <a:ext cx="4080442" cy="214569"/>
          </a:xfrm>
        </p:spPr>
        <p:txBody>
          <a:bodyPr>
            <a:normAutofit/>
          </a:bodyPr>
          <a:lstStyle/>
          <a:p>
            <a:pPr>
              <a:spcAft>
                <a:spcPts val="600"/>
              </a:spcAft>
            </a:pPr>
            <a:r>
              <a:rPr lang="de-DE" spc="-5"/>
              <a:t>AEH Zentrum für Arbeitsmedizin, Ergonomie und Hygiene │ Tanja Vitale│ 26.02.2019</a:t>
            </a:r>
            <a:endParaRPr lang="de-CH"/>
          </a:p>
        </p:txBody>
      </p:sp>
      <p:graphicFrame>
        <p:nvGraphicFramePr>
          <p:cNvPr id="6" name="Textplatzhalter 2">
            <a:extLst>
              <a:ext uri="{FF2B5EF4-FFF2-40B4-BE49-F238E27FC236}">
                <a16:creationId xmlns:a16="http://schemas.microsoft.com/office/drawing/2014/main" id="{833FD265-F528-D8F4-455A-BAC5B79B453F}"/>
              </a:ext>
            </a:extLst>
          </p:cNvPr>
          <p:cNvGraphicFramePr/>
          <p:nvPr>
            <p:extLst>
              <p:ext uri="{D42A27DB-BD31-4B8C-83A1-F6EECF244321}">
                <p14:modId xmlns:p14="http://schemas.microsoft.com/office/powerpoint/2010/main" val="357222164"/>
              </p:ext>
            </p:extLst>
          </p:nvPr>
        </p:nvGraphicFramePr>
        <p:xfrm>
          <a:off x="900059" y="1913371"/>
          <a:ext cx="10597634" cy="38828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0940102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ASGS">
  <a:themeElements>
    <a:clrScheme name="AEH">
      <a:dk1>
        <a:sysClr val="windowText" lastClr="000000"/>
      </a:dk1>
      <a:lt1>
        <a:sysClr val="window" lastClr="FFFFFF"/>
      </a:lt1>
      <a:dk2>
        <a:srgbClr val="7F7F7F"/>
      </a:dk2>
      <a:lt2>
        <a:srgbClr val="E7E6E6"/>
      </a:lt2>
      <a:accent1>
        <a:srgbClr val="6EA3E0"/>
      </a:accent1>
      <a:accent2>
        <a:srgbClr val="B6DC35"/>
      </a:accent2>
      <a:accent3>
        <a:srgbClr val="0D0E0E"/>
      </a:accent3>
      <a:accent4>
        <a:srgbClr val="E1A54D"/>
      </a:accent4>
      <a:accent5>
        <a:srgbClr val="A5D9D6"/>
      </a:accent5>
      <a:accent6>
        <a:srgbClr val="467FBD"/>
      </a:accent6>
      <a:hlink>
        <a:srgbClr val="48A1FA"/>
      </a:hlink>
      <a:folHlink>
        <a:srgbClr val="954F72"/>
      </a:folHlink>
    </a:clrScheme>
    <a:fontScheme name="AEH">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EH-PowerPoint-Vorlage_a" id="{1BE6C3AD-9F6D-4414-A05F-26F7D16149C2}" vid="{A1907233-676A-4A0A-BB34-E79B2F4A5D56}"/>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5C9C477BB751054BB6B16E76204AD299" ma:contentTypeVersion="15" ma:contentTypeDescription="Ein neues Dokument erstellen." ma:contentTypeScope="" ma:versionID="2fcad5e6ca1386241b936259b564c0a7">
  <xsd:schema xmlns:xsd="http://www.w3.org/2001/XMLSchema" xmlns:xs="http://www.w3.org/2001/XMLSchema" xmlns:p="http://schemas.microsoft.com/office/2006/metadata/properties" xmlns:ns2="aaf50e29-3fe8-4294-8ac9-649b59a6f5ad" xmlns:ns3="66637f10-b3f2-4943-b602-96b52fdbe74e" targetNamespace="http://schemas.microsoft.com/office/2006/metadata/properties" ma:root="true" ma:fieldsID="ae18ba0a17d303afbd3e3f0b1553733c" ns2:_="" ns3:_="">
    <xsd:import namespace="aaf50e29-3fe8-4294-8ac9-649b59a6f5ad"/>
    <xsd:import namespace="66637f10-b3f2-4943-b602-96b52fdbe74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f50e29-3fe8-4294-8ac9-649b59a6f5a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lcf76f155ced4ddcb4097134ff3c332f" ma:index="17" nillable="true" ma:taxonomy="true" ma:internalName="lcf76f155ced4ddcb4097134ff3c332f" ma:taxonomyFieldName="MediaServiceImageTags" ma:displayName="Bildmarkierungen" ma:readOnly="false" ma:fieldId="{5cf76f15-5ced-4ddc-b409-7134ff3c332f}" ma:taxonomyMulti="true" ma:sspId="f578a7db-929c-47b4-93dc-4c5113086ff0"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6637f10-b3f2-4943-b602-96b52fdbe74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b26ec1d1-6dd1-482a-9e40-f122bb537335}" ma:internalName="TaxCatchAll" ma:showField="CatchAllData" ma:web="66637f10-b3f2-4943-b602-96b52fdbe74e">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Freigegeben für -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af50e29-3fe8-4294-8ac9-649b59a6f5ad">
      <Terms xmlns="http://schemas.microsoft.com/office/infopath/2007/PartnerControls"/>
    </lcf76f155ced4ddcb4097134ff3c332f>
    <TaxCatchAll xmlns="66637f10-b3f2-4943-b602-96b52fdbe74e" xsi:nil="true"/>
  </documentManagement>
</p:properties>
</file>

<file path=customXml/itemProps1.xml><?xml version="1.0" encoding="utf-8"?>
<ds:datastoreItem xmlns:ds="http://schemas.openxmlformats.org/officeDocument/2006/customXml" ds:itemID="{D74FD85A-5310-4F42-B63E-55646A4A6CF5}"/>
</file>

<file path=customXml/itemProps2.xml><?xml version="1.0" encoding="utf-8"?>
<ds:datastoreItem xmlns:ds="http://schemas.openxmlformats.org/officeDocument/2006/customXml" ds:itemID="{4B897189-9075-4917-BBCD-4D341B50BCDC}">
  <ds:schemaRefs>
    <ds:schemaRef ds:uri="http://schemas.microsoft.com/sharepoint/v3/contenttype/forms"/>
  </ds:schemaRefs>
</ds:datastoreItem>
</file>

<file path=customXml/itemProps3.xml><?xml version="1.0" encoding="utf-8"?>
<ds:datastoreItem xmlns:ds="http://schemas.openxmlformats.org/officeDocument/2006/customXml" ds:itemID="{3BBF6C47-48DD-4EC9-B822-50C180CDBE66}">
  <ds:schemaRefs>
    <ds:schemaRef ds:uri="http://schemas.microsoft.com/office/2006/metadata/properties"/>
    <ds:schemaRef ds:uri="http://schemas.microsoft.com/office/infopath/2007/PartnerControls"/>
    <ds:schemaRef ds:uri="76e74ed5-b3f7-46a7-ad60-a9cd116ae0a8"/>
    <ds:schemaRef ds:uri="4e0aed86-246c-47bc-86d4-97021af0a46b"/>
  </ds:schemaRefs>
</ds:datastoreItem>
</file>

<file path=docProps/app.xml><?xml version="1.0" encoding="utf-8"?>
<Properties xmlns="http://schemas.openxmlformats.org/officeDocument/2006/extended-properties" xmlns:vt="http://schemas.openxmlformats.org/officeDocument/2006/docPropsVTypes">
  <Template>AEH-PowerPoint-Vorlage</Template>
  <TotalTime>0</TotalTime>
  <Words>2977</Words>
  <Application>Microsoft Office PowerPoint</Application>
  <PresentationFormat>Breitbild</PresentationFormat>
  <Paragraphs>598</Paragraphs>
  <Slides>61</Slides>
  <Notes>33</Notes>
  <HiddenSlides>0</HiddenSlides>
  <MMClips>0</MMClips>
  <ScaleCrop>false</ScaleCrop>
  <HeadingPairs>
    <vt:vector size="8" baseType="variant">
      <vt:variant>
        <vt:lpstr>Verwendete Schriftarten</vt:lpstr>
      </vt:variant>
      <vt:variant>
        <vt:i4>7</vt:i4>
      </vt:variant>
      <vt:variant>
        <vt:lpstr>Design</vt:lpstr>
      </vt:variant>
      <vt:variant>
        <vt:i4>1</vt:i4>
      </vt:variant>
      <vt:variant>
        <vt:lpstr>Eingebettete OLE-Server</vt:lpstr>
      </vt:variant>
      <vt:variant>
        <vt:i4>1</vt:i4>
      </vt:variant>
      <vt:variant>
        <vt:lpstr>Folientitel</vt:lpstr>
      </vt:variant>
      <vt:variant>
        <vt:i4>61</vt:i4>
      </vt:variant>
    </vt:vector>
  </HeadingPairs>
  <TitlesOfParts>
    <vt:vector size="70" baseType="lpstr">
      <vt:lpstr>Arial</vt:lpstr>
      <vt:lpstr>ArialMT</vt:lpstr>
      <vt:lpstr>Calibri</vt:lpstr>
      <vt:lpstr>NimbusSanNov</vt:lpstr>
      <vt:lpstr>Symbol</vt:lpstr>
      <vt:lpstr>Times New Roman</vt:lpstr>
      <vt:lpstr>Verdana</vt:lpstr>
      <vt:lpstr>ASGS</vt:lpstr>
      <vt:lpstr>Microsoft ClipArt Gallery</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Contenu</vt:lpstr>
      <vt:lpstr>PowerPoint-Präsentation</vt:lpstr>
      <vt:lpstr>Analyse </vt:lpstr>
      <vt:lpstr>PowerPoint-Präsentation</vt:lpstr>
      <vt:lpstr>Élaborer un concept d’organisation en cas d’urgence  </vt:lpstr>
      <vt:lpstr>PowerPoint-Präsentation</vt:lpstr>
      <vt:lpstr>Manuel du concept d’organisation en cas d’urgence </vt:lpstr>
      <vt:lpstr>Manuel du concept d’organisation en cas d’urgence </vt:lpstr>
      <vt:lpstr>Manuel du concept d’organisation en cas d’urgence     </vt:lpstr>
      <vt:lpstr>Manuel du concept d’organisation en cas d’urgence   </vt:lpstr>
      <vt:lpstr>Concept d’organisation en cas d’urgence </vt:lpstr>
      <vt:lpstr>Numéros d’urgences: </vt:lpstr>
      <vt:lpstr>Incendie: </vt:lpstr>
      <vt:lpstr>Incendie:</vt:lpstr>
      <vt:lpstr>Incendie:</vt:lpstr>
      <vt:lpstr>Évacuation du bâtiment: </vt:lpstr>
      <vt:lpstr>Concept d’organisation en cas d’urgence </vt:lpstr>
      <vt:lpstr>Lieu de rassemblement </vt:lpstr>
      <vt:lpstr>Exercice d’évacuation </vt:lpstr>
      <vt:lpstr>Questions </vt:lpstr>
      <vt:lpstr>contact: </vt:lpstr>
      <vt:lpstr>PowerPoint-Präsentation</vt:lpstr>
      <vt:lpstr>PowerPoint-Präsentation</vt:lpstr>
      <vt:lpstr>PowerPoint-Präsentation</vt:lpstr>
      <vt:lpstr>PowerPoint-Präsentation</vt:lpstr>
      <vt:lpstr>PowerPoint-Präsentation</vt:lpstr>
      <vt:lpstr>PowerPoint-Präsentation</vt:lpstr>
    </vt:vector>
  </TitlesOfParts>
  <Company>AEH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Sophie-Marie Ordelman</dc:creator>
  <cp:lastModifiedBy>Juliet Harding - SGB</cp:lastModifiedBy>
  <cp:revision>61</cp:revision>
  <cp:lastPrinted>2025-05-08T07:38:20Z</cp:lastPrinted>
  <dcterms:created xsi:type="dcterms:W3CDTF">2019-05-29T06:41:36Z</dcterms:created>
  <dcterms:modified xsi:type="dcterms:W3CDTF">2025-05-09T13:31:01Z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0x0101005C9C477BB751054BB6B16E76204AD299</vt:lpwstr>
  </property>
  <property fmtid="{D5CDD505-2E9C-101B-9397-08002B2CF9AE}" pid="3" name="MediaServiceImageTags">
    <vt:lpwstr/>
  </property>
</Properties>
</file>